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Override1.xml" ContentType="application/vnd.openxmlformats-officedocument.themeOverr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Override2.xml" ContentType="application/vnd.openxmlformats-officedocument.themeOverride+xml"/>
  <Override PartName="/ppt/tags/tag8.xml" ContentType="application/vnd.openxmlformats-officedocument.presentationml.tags+xml"/>
  <Override PartName="/ppt/theme/themeOverride3.xml" ContentType="application/vnd.openxmlformats-officedocument.themeOverr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heme/themeOverride4.xml" ContentType="application/vnd.openxmlformats-officedocument.themeOverride+xml"/>
  <Override PartName="/ppt/tags/tag14.xml" ContentType="application/vnd.openxmlformats-officedocument.presentationml.tags+xml"/>
  <Override PartName="/ppt/theme/themeOverride5.xml" ContentType="application/vnd.openxmlformats-officedocument.themeOverride+xml"/>
  <Override PartName="/ppt/tags/tag15.xml" ContentType="application/vnd.openxmlformats-officedocument.presentationml.tags+xml"/>
  <Override PartName="/ppt/theme/themeOverride6.xml" ContentType="application/vnd.openxmlformats-officedocument.themeOverride+xml"/>
  <Override PartName="/ppt/tags/tag16.xml" ContentType="application/vnd.openxmlformats-officedocument.presentationml.tags+xml"/>
  <Override PartName="/ppt/theme/themeOverride7.xml" ContentType="application/vnd.openxmlformats-officedocument.themeOverr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heme/themeOverride8.xml" ContentType="application/vnd.openxmlformats-officedocument.themeOverr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heme/themeOverride9.xml" ContentType="application/vnd.openxmlformats-officedocument.themeOverr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heme/themeOverride10.xml" ContentType="application/vnd.openxmlformats-officedocument.themeOverride+xml"/>
  <Override PartName="/ppt/tags/tag26.xml" ContentType="application/vnd.openxmlformats-officedocument.presentationml.tags+xml"/>
  <Override PartName="/ppt/theme/themeOverride11.xml" ContentType="application/vnd.openxmlformats-officedocument.themeOverride+xml"/>
  <Override PartName="/ppt/tags/tag27.xml" ContentType="application/vnd.openxmlformats-officedocument.presentationml.tags+xml"/>
  <Override PartName="/ppt/theme/themeOverride12.xml" ContentType="application/vnd.openxmlformats-officedocument.themeOverride+xml"/>
  <Override PartName="/ppt/tags/tag28.xml" ContentType="application/vnd.openxmlformats-officedocument.presentationml.tags+xml"/>
  <Override PartName="/ppt/theme/themeOverride13.xml" ContentType="application/vnd.openxmlformats-officedocument.themeOverride+xml"/>
  <Override PartName="/ppt/tags/tag29.xml" ContentType="application/vnd.openxmlformats-officedocument.presentationml.tags+xml"/>
  <Override PartName="/ppt/theme/themeOverride14.xml" ContentType="application/vnd.openxmlformats-officedocument.themeOverr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heme/themeOverride15.xml" ContentType="application/vnd.openxmlformats-officedocument.themeOverr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heme/themeOverride16.xml" ContentType="application/vnd.openxmlformats-officedocument.themeOverride+xml"/>
  <Override PartName="/ppt/tags/tag36.xml" ContentType="application/vnd.openxmlformats-officedocument.presentationml.tags+xml"/>
  <Override PartName="/ppt/theme/themeOverride17.xml" ContentType="application/vnd.openxmlformats-officedocument.themeOverr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2.xml" ContentType="application/vnd.openxmlformats-officedocument.presentationml.notesSlide+xml"/>
  <Override PartName="/ppt/tags/tag5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5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6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7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3" r:id="rId2"/>
    <p:sldId id="264" r:id="rId3"/>
    <p:sldId id="265" r:id="rId4"/>
    <p:sldId id="256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2192000" cy="6858000"/>
  <p:notesSz cx="6858000" cy="9144000"/>
  <p:embeddedFontLst>
    <p:embeddedFont>
      <p:font typeface="SwissReSans" panose="020B0604020202020204" pitchFamily="34" charset="0"/>
      <p:regular r:id="rId15"/>
      <p:bold r:id="rId16"/>
      <p:italic r:id="rId17"/>
      <p:boldItalic r:id="rId18"/>
    </p:embeddedFont>
    <p:embeddedFont>
      <p:font typeface="SwissReSans Light" panose="020B0504020202020204" pitchFamily="34" charset="0"/>
      <p:regular r:id="rId19"/>
      <p:bold r:id="rId20"/>
      <p:italic r:id="rId21"/>
      <p:boldItalic r:id="rId22"/>
    </p:embeddedFont>
  </p:embeddedFontLst>
  <p:custDataLst>
    <p:tags r:id="rId23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F870FC3-41F4-4639-9F92-194A608F593C}">
  <a:tblStyle styleId="{4F870FC3-41F4-4639-9F92-194A608F593C}" styleName="Swiss Re - Table 1">
    <a:wholeTbl>
      <a:tcTxStyle>
        <a:fontRef idx="minor">
          <a:scrgbClr r="40" g="62" b="54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2H>
      <a:tcStyle>
        <a:tcBdr/>
        <a:fill>
          <a:solidFill>
            <a:schemeClr val="accent1">
              <a:tint val="36000"/>
            </a:schemeClr>
          </a:solidFill>
        </a:fill>
      </a:tcStyle>
    </a:band2H>
    <a:band1V>
      <a:tcStyle>
        <a:tcBdr/>
        <a:fill>
          <a:solidFill>
            <a:schemeClr val="accent1">
              <a:tint val="36000"/>
            </a:schemeClr>
          </a:solidFill>
        </a:fill>
      </a:tcStyle>
    </a:band1V>
    <a:firstRow>
      <a:tcTxStyle b="on">
        <a:fontRef idx="minor">
          <a:scrgbClr r="255" g="255" b="255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E6E6707-7832-46BE-A3A0-E36881F78559}" styleName="Swiss Re - Table 2">
    <a:wholeTbl>
      <a:tcTxStyle>
        <a:fontRef idx="minor">
          <a:scrgbClr r="40" g="62" b="54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2H>
      <a:tcStyle>
        <a:tcBdr/>
        <a:fill>
          <a:solidFill>
            <a:schemeClr val="accent5">
              <a:tint val="36000"/>
            </a:schemeClr>
          </a:solidFill>
        </a:fill>
      </a:tcStyle>
    </a:band2H>
    <a:band1V>
      <a:tcStyle>
        <a:tcBdr/>
        <a:fill>
          <a:solidFill>
            <a:schemeClr val="accent5">
              <a:tint val="36000"/>
            </a:schemeClr>
          </a:solidFill>
        </a:fill>
      </a:tcStyle>
    </a:band1V>
    <a:firstRow>
      <a:tcTxStyle b="on">
        <a:fontRef idx="minor">
          <a:scrgbClr r="255" g="255" b="255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BE75E58-984F-4F72-8EDD-5C9A88DD35F0}" styleName="Swiss Re - Table 3">
    <a:wholeTbl>
      <a:tcTxStyle>
        <a:fontRef idx="minor">
          <a:scrgbClr r="40" g="62" b="54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2H>
      <a:tcStyle>
        <a:tcBdr/>
        <a:fill>
          <a:solidFill>
            <a:schemeClr val="accent3">
              <a:tint val="36000"/>
            </a:schemeClr>
          </a:solidFill>
        </a:fill>
      </a:tcStyle>
    </a:band2H>
    <a:band1V>
      <a:tcStyle>
        <a:tcBdr/>
        <a:fill>
          <a:solidFill>
            <a:schemeClr val="accent3">
              <a:tint val="36000"/>
            </a:schemeClr>
          </a:solidFill>
        </a:fill>
      </a:tcStyle>
    </a:band1V>
    <a:firstRow>
      <a:tcTxStyle b="on">
        <a:fontRef idx="minor">
          <a:scrgbClr r="255" g="255" b="255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0DF0198-80C8-49AA-8D90-CB580F7814A3}" styleName="Swiss Re - Table 4">
    <a:wholeTbl>
      <a:tcTxStyle>
        <a:fontRef idx="minor">
          <a:scrgbClr r="40" g="62" b="54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879B2AA-A785-4C12-A31E-098CB692474E}" styleName="Swiss Re - Table 5">
    <a:wholeTbl>
      <a:tcTxStyle>
        <a:fontRef idx="minor">
          <a:scrgbClr r="40" g="62" b="54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5669" autoAdjust="0"/>
  </p:normalViewPr>
  <p:slideViewPr>
    <p:cSldViewPr showGuides="1">
      <p:cViewPr varScale="1">
        <p:scale>
          <a:sx n="148" d="100"/>
          <a:sy n="148" d="100"/>
        </p:scale>
        <p:origin x="2946" y="126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8" d="100"/>
          <a:sy n="98" d="100"/>
        </p:scale>
        <p:origin x="-277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SwissReSans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7C786-A259-4FDD-A4C0-BD83D19C2427}" type="datetimeFigureOut">
              <a:rPr lang="en-GB" smtClean="0">
                <a:latin typeface="SwissReSans" pitchFamily="34" charset="0"/>
              </a:rPr>
              <a:pPr/>
              <a:t>13/05/2019</a:t>
            </a:fld>
            <a:endParaRPr lang="en-GB" dirty="0">
              <a:latin typeface="SwissReSan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SwissReSans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DD15C-2E90-415F-B376-5831ACCDAAD0}" type="slidenum">
              <a:rPr lang="en-GB" smtClean="0">
                <a:latin typeface="SwissReSans" pitchFamily="34" charset="0"/>
              </a:rPr>
              <a:pPr/>
              <a:t>‹#›</a:t>
            </a:fld>
            <a:endParaRPr lang="en-GB" dirty="0">
              <a:latin typeface="SwissRe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96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wissReSans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wissReSans" pitchFamily="34" charset="0"/>
              </a:defRPr>
            </a:lvl1pPr>
          </a:lstStyle>
          <a:p>
            <a:fld id="{3A1CEC75-F9BB-42F0-8E1C-193797F4D4D6}" type="datetimeFigureOut">
              <a:rPr lang="de-DE" smtClean="0"/>
              <a:pPr/>
              <a:t>13.05.2019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SwissReSans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wissReSans" pitchFamily="34" charset="0"/>
              </a:defRPr>
            </a:lvl1pPr>
          </a:lstStyle>
          <a:p>
            <a:fld id="{CF8ED666-4372-485F-9851-ED435EF4ACC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9760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wissReSans" pitchFamily="34" charset="0"/>
        <a:ea typeface="+mn-ea"/>
        <a:cs typeface="+mn-cs"/>
      </a:defRPr>
    </a:lvl1pPr>
    <a:lvl2pPr marL="349250" indent="0" algn="l" defTabSz="914400" rtl="0" eaLnBrk="1" latinLnBrk="0" hangingPunct="1">
      <a:defRPr sz="1200" kern="1200">
        <a:solidFill>
          <a:schemeClr val="tx1"/>
        </a:solidFill>
        <a:latin typeface="SwissReSans" pitchFamily="34" charset="0"/>
        <a:ea typeface="+mn-ea"/>
        <a:cs typeface="+mn-cs"/>
      </a:defRPr>
    </a:lvl2pPr>
    <a:lvl3pPr marL="717550" indent="0" algn="l" defTabSz="914400" rtl="0" eaLnBrk="1" latinLnBrk="0" hangingPunct="1">
      <a:defRPr sz="1200" kern="1200">
        <a:solidFill>
          <a:schemeClr val="tx1"/>
        </a:solidFill>
        <a:latin typeface="SwissReSans" pitchFamily="34" charset="0"/>
        <a:ea typeface="+mn-ea"/>
        <a:cs typeface="+mn-cs"/>
      </a:defRPr>
    </a:lvl3pPr>
    <a:lvl4pPr marL="1066800" indent="0" algn="l" defTabSz="914400" rtl="0" eaLnBrk="1" latinLnBrk="0" hangingPunct="1">
      <a:defRPr sz="1200" kern="1200">
        <a:solidFill>
          <a:schemeClr val="tx1"/>
        </a:solidFill>
        <a:latin typeface="SwissReSans" pitchFamily="34" charset="0"/>
        <a:ea typeface="+mn-ea"/>
        <a:cs typeface="+mn-cs"/>
      </a:defRPr>
    </a:lvl4pPr>
    <a:lvl5pPr marL="1435100" indent="0" algn="l" defTabSz="914400" rtl="0" eaLnBrk="1" latinLnBrk="0" hangingPunct="1">
      <a:defRPr sz="1200" kern="1200">
        <a:solidFill>
          <a:schemeClr val="tx1"/>
        </a:solidFill>
        <a:latin typeface="SwissReSans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ED666-4372-485F-9851-ED435EF4ACCF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39082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SwissReSans" pitchFamily="34" charset="0"/>
              <a:ea typeface="+mn-ea"/>
              <a:cs typeface="+mn-cs"/>
            </a:endParaRPr>
          </a:p>
          <a:p>
            <a:endParaRPr lang="en-GB" sz="1200" kern="1200" dirty="0">
              <a:solidFill>
                <a:schemeClr val="tx1"/>
              </a:solidFill>
              <a:effectLst/>
              <a:latin typeface="SwissReSans" pitchFamily="34" charset="0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ED666-4372-485F-9851-ED435EF4ACCF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74499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ED666-4372-485F-9851-ED435EF4ACCF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3835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ED666-4372-485F-9851-ED435EF4ACCF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03685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ED666-4372-485F-9851-ED435EF4ACCF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52506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ED666-4372-485F-9851-ED435EF4ACCF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6496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ED666-4372-485F-9851-ED435EF4ACCF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0287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png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6.xml"/><Relationship Id="rId1" Type="http://schemas.openxmlformats.org/officeDocument/2006/relationships/themeOverride" Target="../theme/themeOverride10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7.xml"/><Relationship Id="rId1" Type="http://schemas.openxmlformats.org/officeDocument/2006/relationships/themeOverride" Target="../theme/themeOverride1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8.xml"/><Relationship Id="rId1" Type="http://schemas.openxmlformats.org/officeDocument/2006/relationships/themeOverride" Target="../theme/themeOverride1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9.xml"/><Relationship Id="rId1" Type="http://schemas.openxmlformats.org/officeDocument/2006/relationships/themeOverride" Target="../theme/themeOverride1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4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4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5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6.xml"/><Relationship Id="rId1" Type="http://schemas.openxmlformats.org/officeDocument/2006/relationships/themeOverride" Target="../theme/themeOverride16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tags" Target="../tags/tag38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7.xml"/><Relationship Id="rId1" Type="http://schemas.openxmlformats.org/officeDocument/2006/relationships/themeOverride" Target="../theme/themeOverride17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9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themeOverride" Target="../theme/themeOverride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tags" Target="../tags/tag1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hemeOverride" Target="../theme/themeOverride3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9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themeOverride" Target="../theme/themeOverride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.xml"/><Relationship Id="rId1" Type="http://schemas.openxmlformats.org/officeDocument/2006/relationships/themeOverride" Target="../theme/themeOverride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6.xml"/><Relationship Id="rId1" Type="http://schemas.openxmlformats.org/officeDocument/2006/relationships/themeOverride" Target="../theme/themeOverride6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4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9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hemeOverride" Target="../theme/themeOverride8.xml"/><Relationship Id="rId5" Type="http://schemas.openxmlformats.org/officeDocument/2006/relationships/image" Target="../media/image4.png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1.png"/><Relationship Id="rId2" Type="http://schemas.openxmlformats.org/officeDocument/2006/relationships/tags" Target="../tags/tag22.xml"/><Relationship Id="rId1" Type="http://schemas.openxmlformats.org/officeDocument/2006/relationships/themeOverride" Target="../theme/themeOverride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preserve="1" userDrawn="1">
  <p:cSld name="Title Slide">
    <p:bg bwMode="gray">
      <p:bgPr>
        <a:solidFill>
          <a:srgbClr val="D1DC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 bwMode="gray">
          <a:xfrm>
            <a:off x="0" y="0"/>
            <a:ext cx="12192000" cy="6858000"/>
          </a:xfrm>
        </p:spPr>
        <p:txBody>
          <a:bodyPr tIns="576000" anchor="ctr"/>
          <a:lstStyle>
            <a:lvl1pPr algn="ctr">
              <a:buFontTx/>
              <a:buNone/>
              <a:defRPr sz="12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695325" y="1628776"/>
            <a:ext cx="9913177" cy="1296168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4800">
                <a:solidFill>
                  <a:srgbClr val="FFFFFF"/>
                </a:solidFill>
                <a:latin typeface="SwissReSans Light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white">
          <a:xfrm>
            <a:off x="695325" y="2996952"/>
            <a:ext cx="9913177" cy="288032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rgbClr val="FFFFFF"/>
                </a:solidFill>
                <a:latin typeface="SwissRe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Classification"/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black">
          <a:xfrm>
            <a:off x="4012517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900" dirty="0">
              <a:solidFill>
                <a:srgbClr val="283E36"/>
              </a:solidFill>
              <a:latin typeface="SwissReSans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259EA2-E3AE-4A70-B870-03DC5B3FF635}"/>
              </a:ext>
            </a:extLst>
          </p:cNvPr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63426" y="301052"/>
            <a:ext cx="1379177" cy="3245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litter pattern="hexagon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Image" preserve="1" userDrawn="1">
  <p:cSld name="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2000" cy="6858000"/>
          </a:xfrm>
        </p:spPr>
        <p:txBody>
          <a:bodyPr lIns="0" tIns="720000" anchor="ctr"/>
          <a:lstStyle>
            <a:lvl1pPr marL="0" indent="0" algn="ctr">
              <a:buFontTx/>
              <a:buNone/>
              <a:defRPr sz="12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 noProof="1"/>
              <a:t>Select an image </a:t>
            </a:r>
            <a:br>
              <a:rPr lang="en-GB" noProof="1"/>
            </a:br>
            <a:r>
              <a:rPr lang="en-GB" noProof="1"/>
              <a:t>from the Brandic menu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5" y="1628774"/>
            <a:ext cx="4920624" cy="4392614"/>
          </a:xfrm>
        </p:spPr>
        <p:txBody>
          <a:bodyPr/>
          <a:lstStyle>
            <a:lvl1pPr>
              <a:defRPr sz="1800">
                <a:latin typeface="SwissReSans" pitchFamily="34" charset="0"/>
              </a:defRPr>
            </a:lvl1pPr>
            <a:lvl2pPr>
              <a:defRPr sz="1600">
                <a:latin typeface="SwissReSans" pitchFamily="34" charset="0"/>
              </a:defRPr>
            </a:lvl2pPr>
            <a:lvl3pPr>
              <a:defRPr sz="1600">
                <a:latin typeface="SwissReSans" pitchFamily="34" charset="0"/>
              </a:defRPr>
            </a:lvl3pPr>
            <a:lvl4pPr>
              <a:defRPr sz="1600">
                <a:latin typeface="SwissReSans" pitchFamily="34" charset="0"/>
              </a:defRPr>
            </a:lvl4pPr>
            <a:lvl5pPr>
              <a:defRPr sz="1600">
                <a:latin typeface="SwissReSan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95325" y="692151"/>
            <a:ext cx="4920621" cy="69264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5021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litter pattern="hexagon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tement and Image" preserve="1" userDrawn="1">
  <p:cSld name="Statem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2000" cy="6858000"/>
          </a:xfrm>
        </p:spPr>
        <p:txBody>
          <a:bodyPr lIns="4752000" anchor="ctr"/>
          <a:lstStyle>
            <a:lvl1pPr>
              <a:buFontTx/>
              <a:buNone/>
              <a:defRPr sz="12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 noProof="1"/>
              <a:t>Select an image from the Brandic menu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95325" y="1628773"/>
            <a:ext cx="4920623" cy="439261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313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litter pattern="hexagon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rcular Messaging Device (large)" preserve="1" userDrawn="1">
  <p:cSld name="Circular Messaging Device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6" y="1628774"/>
            <a:ext cx="6120754" cy="4392000"/>
          </a:xfrm>
        </p:spPr>
        <p:txBody>
          <a:bodyPr/>
          <a:lstStyle>
            <a:lvl1pPr>
              <a:defRPr sz="1800">
                <a:latin typeface="SwissReSans" pitchFamily="34" charset="0"/>
              </a:defRPr>
            </a:lvl1pPr>
            <a:lvl2pPr>
              <a:defRPr sz="1600">
                <a:latin typeface="SwissReSans" pitchFamily="34" charset="0"/>
              </a:defRPr>
            </a:lvl2pPr>
            <a:lvl3pPr>
              <a:defRPr sz="1600">
                <a:latin typeface="SwissReSans" pitchFamily="34" charset="0"/>
              </a:defRPr>
            </a:lvl3pPr>
            <a:lvl4pPr>
              <a:defRPr sz="1600">
                <a:latin typeface="SwissReSans" pitchFamily="34" charset="0"/>
              </a:defRPr>
            </a:lvl4pPr>
            <a:lvl5pPr>
              <a:defRPr sz="1600">
                <a:latin typeface="SwissReSan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 bwMode="gray">
          <a:xfrm>
            <a:off x="7752184" y="1809000"/>
            <a:ext cx="3240000" cy="3240000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bg2"/>
              </a:gs>
            </a:gsLst>
            <a:lin ang="0" scaled="1"/>
            <a:tileRect/>
          </a:gradFill>
        </p:spPr>
        <p:txBody>
          <a:bodyPr anchor="ctr"/>
          <a:lstStyle>
            <a:lvl1pPr marL="0" indent="0" algn="ctr">
              <a:spcBef>
                <a:spcPts val="0"/>
              </a:spcBef>
              <a:buFontTx/>
              <a:buNone/>
              <a:defRPr sz="2000">
                <a:solidFill>
                  <a:srgbClr val="FFFFFF"/>
                </a:solidFill>
                <a:latin typeface="SwissReSans Light" panose="020B0504020202020204" pitchFamily="34" charset="0"/>
              </a:defRPr>
            </a:lvl1pPr>
            <a:lvl2pPr marL="182562" indent="0" algn="l">
              <a:buFontTx/>
              <a:buNone/>
              <a:defRPr>
                <a:solidFill>
                  <a:srgbClr val="FFFFFF"/>
                </a:solidFill>
              </a:defRPr>
            </a:lvl2pPr>
            <a:lvl3pPr marL="444500" indent="0" algn="l">
              <a:buFontTx/>
              <a:buNone/>
              <a:defRPr>
                <a:solidFill>
                  <a:srgbClr val="FFFFFF"/>
                </a:solidFill>
              </a:defRPr>
            </a:lvl3pPr>
            <a:lvl4pPr marL="715963" indent="0" algn="l">
              <a:buFontTx/>
              <a:buNone/>
              <a:defRPr>
                <a:solidFill>
                  <a:srgbClr val="FFFFFF"/>
                </a:solidFill>
              </a:defRPr>
            </a:lvl4pPr>
            <a:lvl5pPr marL="985838" indent="0" algn="l"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Edit Master text styles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00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litter pattern="hexagon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rcular Messaging Device (small)" preserve="1" userDrawn="1">
  <p:cSld name="Circular Messaging Device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6" y="1628774"/>
            <a:ext cx="7200874" cy="4392000"/>
          </a:xfrm>
        </p:spPr>
        <p:txBody>
          <a:bodyPr/>
          <a:lstStyle>
            <a:lvl1pPr>
              <a:defRPr sz="1800">
                <a:latin typeface="SwissReSans" pitchFamily="34" charset="0"/>
              </a:defRPr>
            </a:lvl1pPr>
            <a:lvl2pPr>
              <a:defRPr sz="1600">
                <a:latin typeface="SwissReSans" pitchFamily="34" charset="0"/>
              </a:defRPr>
            </a:lvl2pPr>
            <a:lvl3pPr>
              <a:defRPr sz="1600">
                <a:latin typeface="SwissReSans" pitchFamily="34" charset="0"/>
              </a:defRPr>
            </a:lvl3pPr>
            <a:lvl4pPr>
              <a:defRPr sz="1600">
                <a:latin typeface="SwissReSans" pitchFamily="34" charset="0"/>
              </a:defRPr>
            </a:lvl4pPr>
            <a:lvl5pPr>
              <a:defRPr sz="1600">
                <a:latin typeface="SwissReSan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platzhalter 4"/>
          <p:cNvSpPr>
            <a:spLocks noGrp="1"/>
          </p:cNvSpPr>
          <p:nvPr>
            <p:ph type="body" sz="quarter" idx="13"/>
          </p:nvPr>
        </p:nvSpPr>
        <p:spPr bwMode="gray">
          <a:xfrm>
            <a:off x="8702581" y="2349000"/>
            <a:ext cx="2160000" cy="2160000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bg2"/>
              </a:gs>
            </a:gsLst>
            <a:lin ang="0" scaled="1"/>
            <a:tileRect/>
          </a:gradFill>
        </p:spPr>
        <p:txBody>
          <a:bodyPr anchor="ctr"/>
          <a:lstStyle>
            <a:lvl1pPr marL="0" indent="0" algn="ctr">
              <a:lnSpc>
                <a:spcPct val="95000"/>
              </a:lnSpc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SwissReSans Light" panose="020B0504020202020204" pitchFamily="34" charset="0"/>
              </a:defRPr>
            </a:lvl1pPr>
            <a:lvl2pPr marL="182562" indent="0" algn="l">
              <a:buFontTx/>
              <a:buNone/>
              <a:defRPr sz="1600">
                <a:solidFill>
                  <a:schemeClr val="bg1"/>
                </a:solidFill>
              </a:defRPr>
            </a:lvl2pPr>
            <a:lvl3pPr marL="444500" indent="0" algn="l">
              <a:buFontTx/>
              <a:buNone/>
              <a:defRPr sz="1600">
                <a:solidFill>
                  <a:schemeClr val="bg1"/>
                </a:solidFill>
              </a:defRPr>
            </a:lvl3pPr>
            <a:lvl4pPr marL="715963" indent="0" algn="l">
              <a:buFontTx/>
              <a:buNone/>
              <a:defRPr sz="1600">
                <a:solidFill>
                  <a:schemeClr val="bg1"/>
                </a:solidFill>
              </a:defRPr>
            </a:lvl4pPr>
            <a:lvl5pPr marL="985838" indent="0" algn="l">
              <a:buFontTx/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Edit Master text styles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44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litter pattern="hexagon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act Persons (4 people)" preserve="1" userDrawn="1">
  <p:cSld name="Contact Persons (4 peo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5A4DEE0-C41B-4076-8B94-57B0E7907B17}"/>
              </a:ext>
            </a:extLst>
          </p:cNvPr>
          <p:cNvSpPr/>
          <p:nvPr userDrawn="1"/>
        </p:nvSpPr>
        <p:spPr bwMode="gray">
          <a:xfrm>
            <a:off x="0" y="0"/>
            <a:ext cx="4064000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wissReSans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 bwMode="gray">
          <a:xfrm>
            <a:off x="695326" y="692151"/>
            <a:ext cx="3096418" cy="69264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Enter team name here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2C90A8-D632-4D32-AA86-6231D6EA8A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95325" y="1628774"/>
            <a:ext cx="3096420" cy="4392614"/>
          </a:xfrm>
        </p:spPr>
        <p:txBody>
          <a:bodyPr/>
          <a:lstStyle>
            <a:lvl1pPr marL="108000" indent="-108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1pPr>
            <a:lvl2pPr marL="252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2pPr>
            <a:lvl3pPr marL="396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3pPr>
            <a:lvl4pPr marL="540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4pPr>
            <a:lvl5pPr marL="684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Click to add text, for example team mission and/or capabilities, roles and responsibilities, other info.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456FDD83-9066-405C-9C9B-C6012C35E7C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73419" y="727075"/>
            <a:ext cx="1800000" cy="1800000"/>
          </a:xfrm>
          <a:prstGeom prst="ellipse">
            <a:avLst/>
          </a:prstGeom>
        </p:spPr>
        <p:txBody>
          <a:bodyPr tIns="504000" anchor="ctr" anchorCtr="0"/>
          <a:lstStyle>
            <a:lvl1pPr marL="0" indent="0" algn="ctr">
              <a:buNone/>
              <a:defRPr sz="14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38A06944-C2A7-4F21-A4A5-D22B1CF13B5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8882581" y="727075"/>
            <a:ext cx="1800000" cy="1800000"/>
          </a:xfrm>
          <a:prstGeom prst="ellipse">
            <a:avLst/>
          </a:prstGeom>
        </p:spPr>
        <p:txBody>
          <a:bodyPr tIns="504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400">
                <a:solidFill>
                  <a:srgbClr val="A8BAB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9679A695-226D-4550-AC5F-CF13DA1C3EA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050638" y="2641930"/>
            <a:ext cx="2845562" cy="169277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58FFF6C9-8B70-45DC-9C06-54DD5B87AFF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050638" y="2827874"/>
            <a:ext cx="2845562" cy="356957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2F9034A3-A308-4153-AEC9-209C0E14C84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61630" y="2641930"/>
            <a:ext cx="2845562" cy="169277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ADD3A46A-9F03-452A-97A6-168C6640720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61630" y="2827874"/>
            <a:ext cx="2845562" cy="356957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23" name="Picture Placeholder 3">
            <a:extLst>
              <a:ext uri="{FF2B5EF4-FFF2-40B4-BE49-F238E27FC236}">
                <a16:creationId xmlns:a16="http://schemas.microsoft.com/office/drawing/2014/main" id="{578C2B07-87F4-489C-A284-3E5878138E7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5573419" y="3430871"/>
            <a:ext cx="1800000" cy="1800000"/>
          </a:xfrm>
          <a:prstGeom prst="ellipse">
            <a:avLst/>
          </a:prstGeom>
        </p:spPr>
        <p:txBody>
          <a:bodyPr tIns="504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400">
                <a:solidFill>
                  <a:srgbClr val="A8BAB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24" name="Picture Placeholder 3">
            <a:extLst>
              <a:ext uri="{FF2B5EF4-FFF2-40B4-BE49-F238E27FC236}">
                <a16:creationId xmlns:a16="http://schemas.microsoft.com/office/drawing/2014/main" id="{D418C2AA-7D28-483F-81E1-731AA258030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8882581" y="3430871"/>
            <a:ext cx="1800000" cy="1800000"/>
          </a:xfrm>
          <a:prstGeom prst="ellipse">
            <a:avLst/>
          </a:prstGeom>
        </p:spPr>
        <p:txBody>
          <a:bodyPr tIns="504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400">
                <a:solidFill>
                  <a:srgbClr val="A8BAB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id="{AFF0E09B-2153-4F77-903B-8AE289C2024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050638" y="5345726"/>
            <a:ext cx="2845562" cy="169277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6E4CA2D-F663-4612-8211-ABCBF0E3B4F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050638" y="5531670"/>
            <a:ext cx="2845562" cy="356957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id="{4679ECFC-69DE-448E-A790-E6DF1353CC6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61630" y="5345726"/>
            <a:ext cx="2845562" cy="169277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A2E08B10-5430-4825-9E65-D8235CD0407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61630" y="5531670"/>
            <a:ext cx="2845562" cy="356957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29" name="Footer">
            <a:extLst>
              <a:ext uri="{FF2B5EF4-FFF2-40B4-BE49-F238E27FC236}">
                <a16:creationId xmlns:a16="http://schemas.microsoft.com/office/drawing/2014/main" id="{0A885EF8-5FBD-475E-BD95-4D0C7488BAE5}"/>
              </a:ext>
            </a:extLst>
          </p:cNvPr>
          <p:cNvSpPr txBox="1">
            <a:spLocks/>
          </p:cNvSpPr>
          <p:nvPr userDrawn="1">
            <p:custDataLst>
              <p:tags r:id="rId3"/>
            </p:custDataLst>
          </p:nvPr>
        </p:nvSpPr>
        <p:spPr bwMode="black">
          <a:xfrm>
            <a:off x="3254847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283E36"/>
              </a:solidFill>
              <a:latin typeface="SwissReSans" pitchFamily="34" charset="0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7FD808-2D35-4CF3-8910-C37D2146FA7E}"/>
              </a:ext>
            </a:extLst>
          </p:cNvPr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21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litter pattern="hexagon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act Persons (9 people)" preserve="1" userDrawn="1">
  <p:cSld name="Contact Persons (9 peo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5A4DEE0-C41B-4076-8B94-57B0E7907B17}"/>
              </a:ext>
            </a:extLst>
          </p:cNvPr>
          <p:cNvSpPr/>
          <p:nvPr userDrawn="1"/>
        </p:nvSpPr>
        <p:spPr bwMode="gray">
          <a:xfrm>
            <a:off x="0" y="0"/>
            <a:ext cx="4064000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wissReSans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 bwMode="gray">
          <a:xfrm>
            <a:off x="695326" y="692151"/>
            <a:ext cx="3096418" cy="69264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Enter team name here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2C90A8-D632-4D32-AA86-6231D6EA8A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95325" y="1628774"/>
            <a:ext cx="3096420" cy="4392614"/>
          </a:xfrm>
        </p:spPr>
        <p:txBody>
          <a:bodyPr/>
          <a:lstStyle>
            <a:lvl1pPr marL="108000" indent="-108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1pPr>
            <a:lvl2pPr marL="252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2pPr>
            <a:lvl3pPr marL="396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3pPr>
            <a:lvl4pPr marL="540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4pPr>
            <a:lvl5pPr marL="684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Click to add text, for example team mission and/or capabilities, roles and responsibilities, other info.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29" name="Picture Placeholder 3">
            <a:extLst>
              <a:ext uri="{FF2B5EF4-FFF2-40B4-BE49-F238E27FC236}">
                <a16:creationId xmlns:a16="http://schemas.microsoft.com/office/drawing/2014/main" id="{9682A749-FC1E-4118-9EDD-CE1ABA3E26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283565" y="738628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000">
                <a:solidFill>
                  <a:srgbClr val="A8BAB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73E640E6-6F1D-478B-91DA-EF27860B8F0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71219" y="1883003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31BD7495-9DC8-424C-9AA0-FAD0EABDACE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871219" y="2049899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32" name="Picture Placeholder 3">
            <a:extLst>
              <a:ext uri="{FF2B5EF4-FFF2-40B4-BE49-F238E27FC236}">
                <a16:creationId xmlns:a16="http://schemas.microsoft.com/office/drawing/2014/main" id="{F19CD5BF-B691-42A9-9A28-7D982DEDC98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gray">
          <a:xfrm>
            <a:off x="7581323" y="738628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000">
                <a:solidFill>
                  <a:srgbClr val="A8BAB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33" name="Text Placeholder 6">
            <a:extLst>
              <a:ext uri="{FF2B5EF4-FFF2-40B4-BE49-F238E27FC236}">
                <a16:creationId xmlns:a16="http://schemas.microsoft.com/office/drawing/2014/main" id="{CF582FA5-0ACC-44FA-AD35-38027A4BC74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168977" y="1883003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34" name="Text Placeholder 6">
            <a:extLst>
              <a:ext uri="{FF2B5EF4-FFF2-40B4-BE49-F238E27FC236}">
                <a16:creationId xmlns:a16="http://schemas.microsoft.com/office/drawing/2014/main" id="{34479282-0266-40A5-AD96-427D23FC8E2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68977" y="2049899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35" name="Picture Placeholder 3">
            <a:extLst>
              <a:ext uri="{FF2B5EF4-FFF2-40B4-BE49-F238E27FC236}">
                <a16:creationId xmlns:a16="http://schemas.microsoft.com/office/drawing/2014/main" id="{A372C913-34DD-415E-8A45-FE2BAAA5AB9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9881460" y="738628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36" name="Text Placeholder 6">
            <a:extLst>
              <a:ext uri="{FF2B5EF4-FFF2-40B4-BE49-F238E27FC236}">
                <a16:creationId xmlns:a16="http://schemas.microsoft.com/office/drawing/2014/main" id="{7134E3D5-1F39-4EBB-AA24-A2FD4F813D1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469114" y="1883003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37" name="Text Placeholder 6">
            <a:extLst>
              <a:ext uri="{FF2B5EF4-FFF2-40B4-BE49-F238E27FC236}">
                <a16:creationId xmlns:a16="http://schemas.microsoft.com/office/drawing/2014/main" id="{A4699E8E-78EB-413E-9E61-A75A1208CF0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469114" y="2049899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38" name="Picture Placeholder 3">
            <a:extLst>
              <a:ext uri="{FF2B5EF4-FFF2-40B4-BE49-F238E27FC236}">
                <a16:creationId xmlns:a16="http://schemas.microsoft.com/office/drawing/2014/main" id="{055DF295-2A7B-4334-B97B-ED339BB7034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5283565" y="2557409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39" name="Text Placeholder 6">
            <a:extLst>
              <a:ext uri="{FF2B5EF4-FFF2-40B4-BE49-F238E27FC236}">
                <a16:creationId xmlns:a16="http://schemas.microsoft.com/office/drawing/2014/main" id="{86C79598-5718-4B97-9653-C258BACE02E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871219" y="3701784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40" name="Text Placeholder 6">
            <a:extLst>
              <a:ext uri="{FF2B5EF4-FFF2-40B4-BE49-F238E27FC236}">
                <a16:creationId xmlns:a16="http://schemas.microsoft.com/office/drawing/2014/main" id="{D1CD186E-C886-499B-8730-86302FB13D6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871219" y="3868680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41" name="Picture Placeholder 3">
            <a:extLst>
              <a:ext uri="{FF2B5EF4-FFF2-40B4-BE49-F238E27FC236}">
                <a16:creationId xmlns:a16="http://schemas.microsoft.com/office/drawing/2014/main" id="{221F4A5A-8D58-4545-B3A9-1D7286AC7F03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 bwMode="gray">
          <a:xfrm>
            <a:off x="7581323" y="2557409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42" name="Text Placeholder 6">
            <a:extLst>
              <a:ext uri="{FF2B5EF4-FFF2-40B4-BE49-F238E27FC236}">
                <a16:creationId xmlns:a16="http://schemas.microsoft.com/office/drawing/2014/main" id="{CAD9D006-676C-4CB9-9E60-67322DE91D1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168977" y="3701784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43" name="Text Placeholder 6">
            <a:extLst>
              <a:ext uri="{FF2B5EF4-FFF2-40B4-BE49-F238E27FC236}">
                <a16:creationId xmlns:a16="http://schemas.microsoft.com/office/drawing/2014/main" id="{50A073A5-04E0-4873-B0FB-802CADE36667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168977" y="3868680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44" name="Picture Placeholder 3">
            <a:extLst>
              <a:ext uri="{FF2B5EF4-FFF2-40B4-BE49-F238E27FC236}">
                <a16:creationId xmlns:a16="http://schemas.microsoft.com/office/drawing/2014/main" id="{195DD2A1-427A-429A-9C4E-E51AEBB0E0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 bwMode="gray">
          <a:xfrm>
            <a:off x="9881460" y="2557409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45" name="Text Placeholder 6">
            <a:extLst>
              <a:ext uri="{FF2B5EF4-FFF2-40B4-BE49-F238E27FC236}">
                <a16:creationId xmlns:a16="http://schemas.microsoft.com/office/drawing/2014/main" id="{F28B10EF-4A1F-4980-8CD3-519EB5DBC22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469114" y="3701784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46" name="Text Placeholder 6">
            <a:extLst>
              <a:ext uri="{FF2B5EF4-FFF2-40B4-BE49-F238E27FC236}">
                <a16:creationId xmlns:a16="http://schemas.microsoft.com/office/drawing/2014/main" id="{7E8B1A89-1311-46C8-AABE-49A07C509AB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469114" y="3868680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47" name="Picture Placeholder 3">
            <a:extLst>
              <a:ext uri="{FF2B5EF4-FFF2-40B4-BE49-F238E27FC236}">
                <a16:creationId xmlns:a16="http://schemas.microsoft.com/office/drawing/2014/main" id="{A1132398-8B9A-4B3D-933D-0916342541FD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 bwMode="gray">
          <a:xfrm>
            <a:off x="5283565" y="4379592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48" name="Text Placeholder 6">
            <a:extLst>
              <a:ext uri="{FF2B5EF4-FFF2-40B4-BE49-F238E27FC236}">
                <a16:creationId xmlns:a16="http://schemas.microsoft.com/office/drawing/2014/main" id="{60DB6F48-FC4C-4A1D-9535-0E108AAFBE0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871219" y="5523967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49" name="Text Placeholder 6">
            <a:extLst>
              <a:ext uri="{FF2B5EF4-FFF2-40B4-BE49-F238E27FC236}">
                <a16:creationId xmlns:a16="http://schemas.microsoft.com/office/drawing/2014/main" id="{A810E96A-A59E-44AE-B57E-8AF75CD1963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871219" y="5690863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50" name="Picture Placeholder 3">
            <a:extLst>
              <a:ext uri="{FF2B5EF4-FFF2-40B4-BE49-F238E27FC236}">
                <a16:creationId xmlns:a16="http://schemas.microsoft.com/office/drawing/2014/main" id="{198933B9-38C2-482E-AD0B-42A8177C695A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 bwMode="gray">
          <a:xfrm>
            <a:off x="7581323" y="4379592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51" name="Text Placeholder 6">
            <a:extLst>
              <a:ext uri="{FF2B5EF4-FFF2-40B4-BE49-F238E27FC236}">
                <a16:creationId xmlns:a16="http://schemas.microsoft.com/office/drawing/2014/main" id="{3A0551C6-CAE2-4890-8760-2733C7FDE73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168977" y="5523967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52" name="Text Placeholder 6">
            <a:extLst>
              <a:ext uri="{FF2B5EF4-FFF2-40B4-BE49-F238E27FC236}">
                <a16:creationId xmlns:a16="http://schemas.microsoft.com/office/drawing/2014/main" id="{351C2CEF-8471-4D1A-B51B-ABA769D4AFD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168977" y="5690863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53" name="Picture Placeholder 3">
            <a:extLst>
              <a:ext uri="{FF2B5EF4-FFF2-40B4-BE49-F238E27FC236}">
                <a16:creationId xmlns:a16="http://schemas.microsoft.com/office/drawing/2014/main" id="{0AAAD490-0511-40C3-A7FD-06F99326BA9B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 bwMode="gray">
          <a:xfrm>
            <a:off x="9881460" y="4379592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57D9887A-55D1-49D2-8675-5240F864DA0B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469114" y="5523967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78D2D6D9-E53F-4A0D-BBF5-81D01913CD1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469114" y="5690863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56" name="Footer">
            <a:extLst>
              <a:ext uri="{FF2B5EF4-FFF2-40B4-BE49-F238E27FC236}">
                <a16:creationId xmlns:a16="http://schemas.microsoft.com/office/drawing/2014/main" id="{3D92757B-1122-4A0B-B414-F2DE3CA792C1}"/>
              </a:ext>
            </a:extLst>
          </p:cNvPr>
          <p:cNvSpPr txBox="1">
            <a:spLocks/>
          </p:cNvSpPr>
          <p:nvPr userDrawn="1">
            <p:custDataLst>
              <p:tags r:id="rId3"/>
            </p:custDataLst>
          </p:nvPr>
        </p:nvSpPr>
        <p:spPr bwMode="black">
          <a:xfrm>
            <a:off x="3254847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283E36"/>
              </a:solidFill>
              <a:latin typeface="SwissReSans" pitchFamily="34" charset="0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7D89C5A-D5D5-48FA-A74B-C4AD0507D111}"/>
              </a:ext>
            </a:extLst>
          </p:cNvPr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03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litter pattern="hexagon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wer Symbol" preserve="1" userDrawn="1">
  <p:cSld name="Power Symb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4943872" y="2564904"/>
            <a:ext cx="2304256" cy="1728192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wissReSans" pitchFamily="34" charset="0"/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656138" y="1989138"/>
            <a:ext cx="2879725" cy="2879725"/>
            <a:chOff x="3132138" y="1989138"/>
            <a:chExt cx="2879725" cy="2879725"/>
          </a:xfrm>
        </p:grpSpPr>
        <p:sp>
          <p:nvSpPr>
            <p:cNvPr id="12" name="Rectangle 11"/>
            <p:cNvSpPr/>
            <p:nvPr userDrawn="1"/>
          </p:nvSpPr>
          <p:spPr>
            <a:xfrm>
              <a:off x="3707904" y="2564904"/>
              <a:ext cx="1728192" cy="1728192"/>
            </a:xfrm>
            <a:prstGeom prst="rect">
              <a:avLst/>
            </a:prstGeom>
            <a:solidFill>
              <a:srgbClr val="FFFFFF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SwissReSans" pitchFamily="34" charset="0"/>
              </a:endParaRPr>
            </a:p>
          </p:txBody>
        </p:sp>
        <p:sp>
          <p:nvSpPr>
            <p:cNvPr id="13" name="Freeform 5"/>
            <p:cNvSpPr>
              <a:spLocks noEditPoints="1"/>
            </p:cNvSpPr>
            <p:nvPr userDrawn="1"/>
          </p:nvSpPr>
          <p:spPr bwMode="auto">
            <a:xfrm>
              <a:off x="3132138" y="1989138"/>
              <a:ext cx="2879725" cy="2879725"/>
            </a:xfrm>
            <a:custGeom>
              <a:avLst/>
              <a:gdLst>
                <a:gd name="T0" fmla="*/ 738 w 1476"/>
                <a:gd name="T1" fmla="*/ 0 h 1476"/>
                <a:gd name="T2" fmla="*/ 0 w 1476"/>
                <a:gd name="T3" fmla="*/ 738 h 1476"/>
                <a:gd name="T4" fmla="*/ 738 w 1476"/>
                <a:gd name="T5" fmla="*/ 1476 h 1476"/>
                <a:gd name="T6" fmla="*/ 1476 w 1476"/>
                <a:gd name="T7" fmla="*/ 738 h 1476"/>
                <a:gd name="T8" fmla="*/ 738 w 1476"/>
                <a:gd name="T9" fmla="*/ 0 h 1476"/>
                <a:gd name="T10" fmla="*/ 547 w 1476"/>
                <a:gd name="T11" fmla="*/ 1099 h 1476"/>
                <a:gd name="T12" fmla="*/ 388 w 1476"/>
                <a:gd name="T13" fmla="*/ 1099 h 1476"/>
                <a:gd name="T14" fmla="*/ 388 w 1476"/>
                <a:gd name="T15" fmla="*/ 637 h 1476"/>
                <a:gd name="T16" fmla="*/ 547 w 1476"/>
                <a:gd name="T17" fmla="*/ 637 h 1476"/>
                <a:gd name="T18" fmla="*/ 547 w 1476"/>
                <a:gd name="T19" fmla="*/ 1099 h 1476"/>
                <a:gd name="T20" fmla="*/ 817 w 1476"/>
                <a:gd name="T21" fmla="*/ 1099 h 1476"/>
                <a:gd name="T22" fmla="*/ 658 w 1476"/>
                <a:gd name="T23" fmla="*/ 1099 h 1476"/>
                <a:gd name="T24" fmla="*/ 658 w 1476"/>
                <a:gd name="T25" fmla="*/ 637 h 1476"/>
                <a:gd name="T26" fmla="*/ 817 w 1476"/>
                <a:gd name="T27" fmla="*/ 637 h 1476"/>
                <a:gd name="T28" fmla="*/ 817 w 1476"/>
                <a:gd name="T29" fmla="*/ 1099 h 1476"/>
                <a:gd name="T30" fmla="*/ 1088 w 1476"/>
                <a:gd name="T31" fmla="*/ 1099 h 1476"/>
                <a:gd name="T32" fmla="*/ 929 w 1476"/>
                <a:gd name="T33" fmla="*/ 1099 h 1476"/>
                <a:gd name="T34" fmla="*/ 929 w 1476"/>
                <a:gd name="T35" fmla="*/ 637 h 1476"/>
                <a:gd name="T36" fmla="*/ 1088 w 1476"/>
                <a:gd name="T37" fmla="*/ 637 h 1476"/>
                <a:gd name="T38" fmla="*/ 1088 w 1476"/>
                <a:gd name="T39" fmla="*/ 1099 h 1476"/>
                <a:gd name="T40" fmla="*/ 1094 w 1476"/>
                <a:gd name="T41" fmla="*/ 524 h 1476"/>
                <a:gd name="T42" fmla="*/ 382 w 1476"/>
                <a:gd name="T43" fmla="*/ 524 h 1476"/>
                <a:gd name="T44" fmla="*/ 382 w 1476"/>
                <a:gd name="T45" fmla="*/ 374 h 1476"/>
                <a:gd name="T46" fmla="*/ 1094 w 1476"/>
                <a:gd name="T47" fmla="*/ 374 h 1476"/>
                <a:gd name="T48" fmla="*/ 1094 w 1476"/>
                <a:gd name="T49" fmla="*/ 524 h 1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76" h="1476">
                  <a:moveTo>
                    <a:pt x="738" y="0"/>
                  </a:moveTo>
                  <a:cubicBezTo>
                    <a:pt x="330" y="0"/>
                    <a:pt x="0" y="331"/>
                    <a:pt x="0" y="738"/>
                  </a:cubicBezTo>
                  <a:cubicBezTo>
                    <a:pt x="0" y="1146"/>
                    <a:pt x="330" y="1476"/>
                    <a:pt x="738" y="1476"/>
                  </a:cubicBezTo>
                  <a:cubicBezTo>
                    <a:pt x="1145" y="1476"/>
                    <a:pt x="1476" y="1146"/>
                    <a:pt x="1476" y="738"/>
                  </a:cubicBezTo>
                  <a:cubicBezTo>
                    <a:pt x="1476" y="331"/>
                    <a:pt x="1145" y="0"/>
                    <a:pt x="738" y="0"/>
                  </a:cubicBezTo>
                  <a:moveTo>
                    <a:pt x="547" y="1099"/>
                  </a:moveTo>
                  <a:cubicBezTo>
                    <a:pt x="388" y="1099"/>
                    <a:pt x="388" y="1099"/>
                    <a:pt x="388" y="1099"/>
                  </a:cubicBezTo>
                  <a:cubicBezTo>
                    <a:pt x="388" y="637"/>
                    <a:pt x="388" y="637"/>
                    <a:pt x="388" y="637"/>
                  </a:cubicBezTo>
                  <a:cubicBezTo>
                    <a:pt x="547" y="637"/>
                    <a:pt x="547" y="637"/>
                    <a:pt x="547" y="637"/>
                  </a:cubicBezTo>
                  <a:lnTo>
                    <a:pt x="547" y="1099"/>
                  </a:lnTo>
                  <a:close/>
                  <a:moveTo>
                    <a:pt x="817" y="1099"/>
                  </a:moveTo>
                  <a:cubicBezTo>
                    <a:pt x="658" y="1099"/>
                    <a:pt x="658" y="1099"/>
                    <a:pt x="658" y="1099"/>
                  </a:cubicBezTo>
                  <a:cubicBezTo>
                    <a:pt x="658" y="637"/>
                    <a:pt x="658" y="637"/>
                    <a:pt x="658" y="637"/>
                  </a:cubicBezTo>
                  <a:cubicBezTo>
                    <a:pt x="817" y="637"/>
                    <a:pt x="817" y="637"/>
                    <a:pt x="817" y="637"/>
                  </a:cubicBezTo>
                  <a:lnTo>
                    <a:pt x="817" y="1099"/>
                  </a:lnTo>
                  <a:close/>
                  <a:moveTo>
                    <a:pt x="1088" y="1099"/>
                  </a:moveTo>
                  <a:cubicBezTo>
                    <a:pt x="929" y="1099"/>
                    <a:pt x="929" y="1099"/>
                    <a:pt x="929" y="1099"/>
                  </a:cubicBezTo>
                  <a:cubicBezTo>
                    <a:pt x="929" y="637"/>
                    <a:pt x="929" y="637"/>
                    <a:pt x="929" y="637"/>
                  </a:cubicBezTo>
                  <a:cubicBezTo>
                    <a:pt x="1088" y="637"/>
                    <a:pt x="1088" y="637"/>
                    <a:pt x="1088" y="637"/>
                  </a:cubicBezTo>
                  <a:lnTo>
                    <a:pt x="1088" y="1099"/>
                  </a:lnTo>
                  <a:close/>
                  <a:moveTo>
                    <a:pt x="1094" y="524"/>
                  </a:moveTo>
                  <a:cubicBezTo>
                    <a:pt x="382" y="524"/>
                    <a:pt x="382" y="524"/>
                    <a:pt x="382" y="524"/>
                  </a:cubicBezTo>
                  <a:cubicBezTo>
                    <a:pt x="382" y="374"/>
                    <a:pt x="382" y="374"/>
                    <a:pt x="382" y="374"/>
                  </a:cubicBezTo>
                  <a:cubicBezTo>
                    <a:pt x="1094" y="374"/>
                    <a:pt x="1094" y="374"/>
                    <a:pt x="1094" y="374"/>
                  </a:cubicBezTo>
                  <a:lnTo>
                    <a:pt x="1094" y="524"/>
                  </a:lnTo>
                  <a:close/>
                </a:path>
              </a:pathLst>
            </a:custGeom>
            <a:solidFill>
              <a:srgbClr val="627D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litter pattern="hexagon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6C520D35-CCB9-4E70-9662-C4E73E3AFD76}"/>
              </a:ext>
            </a:extLst>
          </p:cNvPr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hidden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695325" y="1628775"/>
            <a:ext cx="9913177" cy="1329620"/>
          </a:xfr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4800">
                <a:solidFill>
                  <a:srgbClr val="FFFFFF"/>
                </a:solidFill>
                <a:latin typeface="SwissReSans Light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95325" y="3573016"/>
            <a:ext cx="9913177" cy="2448372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1200"/>
              </a:spcAft>
              <a:buFontTx/>
              <a:buNone/>
              <a:defRPr sz="1200">
                <a:solidFill>
                  <a:srgbClr val="283E36"/>
                </a:solidFill>
                <a:latin typeface="SwissReSans Light" panose="020B0504020202020204" pitchFamily="34" charset="0"/>
              </a:defRPr>
            </a:lvl1pPr>
            <a:lvl2pPr marL="182562" indent="0">
              <a:spcBef>
                <a:spcPts val="0"/>
              </a:spcBef>
              <a:spcAft>
                <a:spcPts val="1200"/>
              </a:spcAft>
              <a:buFontTx/>
              <a:buNone/>
              <a:defRPr sz="1200">
                <a:solidFill>
                  <a:srgbClr val="283E36"/>
                </a:solidFill>
                <a:latin typeface="SwissReSans Light" panose="020B0504020202020204" pitchFamily="34" charset="0"/>
              </a:defRPr>
            </a:lvl2pPr>
            <a:lvl3pPr marL="444500" indent="0">
              <a:spcBef>
                <a:spcPts val="0"/>
              </a:spcBef>
              <a:spcAft>
                <a:spcPts val="1200"/>
              </a:spcAft>
              <a:buFontTx/>
              <a:buNone/>
              <a:defRPr sz="1200">
                <a:solidFill>
                  <a:srgbClr val="283E36"/>
                </a:solidFill>
                <a:latin typeface="SwissReSans Light" panose="020B0504020202020204" pitchFamily="34" charset="0"/>
              </a:defRPr>
            </a:lvl3pPr>
            <a:lvl4pPr marL="715963" indent="0">
              <a:spcBef>
                <a:spcPts val="0"/>
              </a:spcBef>
              <a:spcAft>
                <a:spcPts val="1200"/>
              </a:spcAft>
              <a:buFontTx/>
              <a:buNone/>
              <a:defRPr sz="1200">
                <a:solidFill>
                  <a:srgbClr val="283E36"/>
                </a:solidFill>
                <a:latin typeface="SwissReSans Light" panose="020B0504020202020204" pitchFamily="34" charset="0"/>
              </a:defRPr>
            </a:lvl4pPr>
            <a:lvl5pPr marL="985838" indent="0">
              <a:spcBef>
                <a:spcPts val="0"/>
              </a:spcBef>
              <a:spcAft>
                <a:spcPts val="1200"/>
              </a:spcAft>
              <a:buFontTx/>
              <a:buNone/>
              <a:defRPr sz="1200">
                <a:solidFill>
                  <a:srgbClr val="283E36"/>
                </a:solidFill>
                <a:latin typeface="SwissReSans Light" panose="020B0504020202020204" pitchFamily="34" charset="0"/>
              </a:defRPr>
            </a:lvl5pPr>
          </a:lstStyle>
          <a:p>
            <a:pPr lvl="0"/>
            <a:r>
              <a:rPr lang="en-GB"/>
              <a:t>Edit Master text styles</a:t>
            </a:r>
            <a:endParaRPr lang="en-GB" dirty="0"/>
          </a:p>
        </p:txBody>
      </p:sp>
      <p:sp>
        <p:nvSpPr>
          <p:cNvPr id="10" name="Classification"/>
          <p:cNvSpPr txBox="1">
            <a:spLocks noChangeArrowheads="1"/>
          </p:cNvSpPr>
          <p:nvPr userDrawn="1">
            <p:custDataLst>
              <p:tags r:id="rId4"/>
            </p:custDataLst>
          </p:nvPr>
        </p:nvSpPr>
        <p:spPr bwMode="black">
          <a:xfrm>
            <a:off x="4022173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900" dirty="0">
              <a:solidFill>
                <a:srgbClr val="283E36"/>
              </a:solidFill>
              <a:latin typeface="SwissReSans" pitchFamily="34" charset="0"/>
            </a:endParaRPr>
          </a:p>
        </p:txBody>
      </p:sp>
      <p:sp>
        <p:nvSpPr>
          <p:cNvPr id="13" name="Footer"/>
          <p:cNvSpPr txBox="1">
            <a:spLocks/>
          </p:cNvSpPr>
          <p:nvPr userDrawn="1">
            <p:custDataLst>
              <p:tags r:id="rId5"/>
            </p:custDataLst>
          </p:nvPr>
        </p:nvSpPr>
        <p:spPr bwMode="black">
          <a:xfrm>
            <a:off x="3120661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283E36"/>
              </a:solidFill>
              <a:latin typeface="SwissReSans" pitchFamily="34" charset="0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7BA8876-977E-46F0-BBD7-B0B14C588F55}"/>
              </a:ext>
            </a:extLst>
          </p:cNvPr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556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litter pattern="hexagon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black">
          <a:xfrm>
            <a:off x="695325" y="1628776"/>
            <a:ext cx="11017250" cy="4392513"/>
          </a:xfrm>
        </p:spPr>
        <p:txBody>
          <a:bodyPr/>
          <a:lstStyle>
            <a:lvl1pPr>
              <a:defRPr>
                <a:latin typeface="SwissReSans" pitchFamily="34" charset="0"/>
              </a:defRPr>
            </a:lvl1pPr>
            <a:lvl2pPr>
              <a:defRPr>
                <a:latin typeface="SwissReSans" pitchFamily="34" charset="0"/>
              </a:defRPr>
            </a:lvl2pPr>
            <a:lvl3pPr>
              <a:defRPr>
                <a:latin typeface="SwissReSans" pitchFamily="34" charset="0"/>
              </a:defRPr>
            </a:lvl3pPr>
            <a:lvl4pPr>
              <a:defRPr>
                <a:latin typeface="SwissReSans" pitchFamily="34" charset="0"/>
              </a:defRPr>
            </a:lvl4pPr>
            <a:lvl5pPr>
              <a:defRPr>
                <a:latin typeface="SwissReSans" pitchFamily="34" charset="0"/>
              </a:defRPr>
            </a:lvl5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litter pattern="hexagon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6D5EE11D-C1A1-4FB7-89C5-9A39789A43B5}"/>
              </a:ext>
            </a:extLst>
          </p:cNvPr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hidden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95325" y="1628775"/>
            <a:ext cx="9913177" cy="1329620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GB" sz="4800" kern="1200" dirty="0">
                <a:solidFill>
                  <a:srgbClr val="FFFFFF"/>
                </a:solidFill>
                <a:latin typeface="SwissReSans Light" pitchFamily="34" charset="0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95325" y="3573016"/>
            <a:ext cx="9913177" cy="2448372"/>
          </a:xfrm>
        </p:spPr>
        <p:txBody>
          <a:bodyPr/>
          <a:lstStyle>
            <a:lvl1pPr>
              <a:spcBef>
                <a:spcPts val="0"/>
              </a:spcBef>
              <a:defRPr sz="1800">
                <a:solidFill>
                  <a:srgbClr val="283E36"/>
                </a:solidFill>
                <a:latin typeface="SwissReSans Light" panose="020B0504020202020204" pitchFamily="34" charset="0"/>
              </a:defRPr>
            </a:lvl1pPr>
            <a:lvl2pPr>
              <a:spcBef>
                <a:spcPts val="0"/>
              </a:spcBef>
              <a:defRPr sz="1600">
                <a:solidFill>
                  <a:srgbClr val="283E36"/>
                </a:solidFill>
                <a:latin typeface="SwissReSans Light" panose="020B0504020202020204" pitchFamily="34" charset="0"/>
              </a:defRPr>
            </a:lvl2pPr>
            <a:lvl3pPr>
              <a:spcBef>
                <a:spcPts val="0"/>
              </a:spcBef>
              <a:defRPr sz="1600">
                <a:solidFill>
                  <a:srgbClr val="283E36"/>
                </a:solidFill>
                <a:latin typeface="SwissReSans Light" panose="020B0504020202020204" pitchFamily="34" charset="0"/>
              </a:defRPr>
            </a:lvl3pPr>
            <a:lvl4pPr>
              <a:spcBef>
                <a:spcPts val="0"/>
              </a:spcBef>
              <a:defRPr sz="1600">
                <a:solidFill>
                  <a:srgbClr val="283E36"/>
                </a:solidFill>
                <a:latin typeface="SwissReSans Light" panose="020B0504020202020204" pitchFamily="34" charset="0"/>
              </a:defRPr>
            </a:lvl4pPr>
            <a:lvl5pPr>
              <a:spcBef>
                <a:spcPts val="0"/>
              </a:spcBef>
              <a:defRPr sz="1600">
                <a:solidFill>
                  <a:srgbClr val="283E36"/>
                </a:solidFill>
                <a:latin typeface="SwissReSans Light" panose="020B0504020202020204" pitchFamily="34" charset="0"/>
              </a:defRPr>
            </a:lvl5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  <p:custDataLst>
              <p:tags r:id="rId3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lassification"/>
          <p:cNvSpPr txBox="1">
            <a:spLocks noChangeArrowheads="1"/>
          </p:cNvSpPr>
          <p:nvPr userDrawn="1">
            <p:custDataLst>
              <p:tags r:id="rId4"/>
            </p:custDataLst>
          </p:nvPr>
        </p:nvSpPr>
        <p:spPr bwMode="black">
          <a:xfrm>
            <a:off x="4022173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900" dirty="0">
              <a:solidFill>
                <a:srgbClr val="283E36"/>
              </a:solidFill>
              <a:latin typeface="SwissReSans" pitchFamily="34" charset="0"/>
            </a:endParaRPr>
          </a:p>
        </p:txBody>
      </p:sp>
      <p:sp>
        <p:nvSpPr>
          <p:cNvPr id="14" name="Footer"/>
          <p:cNvSpPr txBox="1">
            <a:spLocks/>
          </p:cNvSpPr>
          <p:nvPr userDrawn="1">
            <p:custDataLst>
              <p:tags r:id="rId5"/>
            </p:custDataLst>
          </p:nvPr>
        </p:nvSpPr>
        <p:spPr bwMode="black">
          <a:xfrm>
            <a:off x="3120661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283E36"/>
              </a:solidFill>
              <a:latin typeface="SwissReSans" pitchFamily="34" charset="0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0C22524-E535-496F-90E3-6FE87E5669AA}"/>
              </a:ext>
            </a:extLst>
          </p:cNvPr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litter pattern="hexagon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6" y="1628774"/>
            <a:ext cx="5328000" cy="4392000"/>
          </a:xfrm>
        </p:spPr>
        <p:txBody>
          <a:bodyPr/>
          <a:lstStyle>
            <a:lvl1pPr>
              <a:defRPr sz="1800">
                <a:latin typeface="SwissReSans" pitchFamily="34" charset="0"/>
              </a:defRPr>
            </a:lvl1pPr>
            <a:lvl2pPr>
              <a:defRPr sz="1600">
                <a:latin typeface="SwissReSans" pitchFamily="34" charset="0"/>
              </a:defRPr>
            </a:lvl2pPr>
            <a:lvl3pPr>
              <a:defRPr sz="1600">
                <a:latin typeface="SwissReSans" pitchFamily="34" charset="0"/>
              </a:defRPr>
            </a:lvl3pPr>
            <a:lvl4pPr>
              <a:defRPr sz="1600">
                <a:latin typeface="SwissReSans" pitchFamily="34" charset="0"/>
              </a:defRPr>
            </a:lvl4pPr>
            <a:lvl5pPr>
              <a:defRPr sz="1600">
                <a:latin typeface="SwissReSan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black">
          <a:xfrm>
            <a:off x="6384032" y="1628776"/>
            <a:ext cx="5328000" cy="4392000"/>
          </a:xfrm>
        </p:spPr>
        <p:txBody>
          <a:bodyPr/>
          <a:lstStyle>
            <a:lvl1pPr>
              <a:defRPr sz="1800">
                <a:latin typeface="SwissReSans" pitchFamily="34" charset="0"/>
              </a:defRPr>
            </a:lvl1pPr>
            <a:lvl2pPr>
              <a:defRPr sz="1600">
                <a:latin typeface="SwissReSans" pitchFamily="34" charset="0"/>
              </a:defRPr>
            </a:lvl2pPr>
            <a:lvl3pPr>
              <a:defRPr sz="1600">
                <a:latin typeface="SwissReSans" pitchFamily="34" charset="0"/>
              </a:defRPr>
            </a:lvl3pPr>
            <a:lvl4pPr>
              <a:defRPr sz="1600">
                <a:latin typeface="SwissReSans" pitchFamily="34" charset="0"/>
              </a:defRPr>
            </a:lvl4pPr>
            <a:lvl5pPr>
              <a:defRPr sz="1600">
                <a:latin typeface="SwissReSan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litter pattern="hexagon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litter pattern="hexagon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Message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litter pattern="hexagon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Key Message with Gradient" preserve="1" userDrawn="1">
  <p:cSld name="Key Message with Gradient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ooter">
            <a:extLst>
              <a:ext uri="{FF2B5EF4-FFF2-40B4-BE49-F238E27FC236}">
                <a16:creationId xmlns:a16="http://schemas.microsoft.com/office/drawing/2014/main" id="{95A25EDE-8428-429E-BE07-354A88A6623D}"/>
              </a:ext>
            </a:extLst>
          </p:cNvPr>
          <p:cNvSpPr txBox="1">
            <a:spLocks/>
          </p:cNvSpPr>
          <p:nvPr userDrawn="1">
            <p:custDataLst>
              <p:tags r:id="rId3"/>
            </p:custDataLst>
          </p:nvPr>
        </p:nvSpPr>
        <p:spPr bwMode="black">
          <a:xfrm>
            <a:off x="3254847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FFFFFF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FFFFFF"/>
              </a:solidFill>
              <a:latin typeface="SwissReSans" pitchFamily="34" charset="0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716746-0A67-48D3-98C6-BEF4A1D9DE91}"/>
              </a:ext>
            </a:extLst>
          </p:cNvPr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87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litter pattern="hexagon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Gradient, Text and Image" preserve="1" userDrawn="1">
  <p:cSld name="Gradient,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5A4DEE0-C41B-4076-8B94-57B0E7907B17}"/>
              </a:ext>
            </a:extLst>
          </p:cNvPr>
          <p:cNvSpPr/>
          <p:nvPr userDrawn="1"/>
        </p:nvSpPr>
        <p:spPr bwMode="gray">
          <a:xfrm>
            <a:off x="0" y="0"/>
            <a:ext cx="6102350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wissReSans" pitchFamily="34" charset="0"/>
            </a:endParaRP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102350" y="0"/>
            <a:ext cx="6089650" cy="6858000"/>
          </a:xfrm>
        </p:spPr>
        <p:txBody>
          <a:bodyPr lIns="0" tIns="900000" anchor="ctr"/>
          <a:lstStyle>
            <a:lvl1pPr algn="ctr">
              <a:spcBef>
                <a:spcPts val="0"/>
              </a:spcBef>
              <a:buFontTx/>
              <a:buNone/>
              <a:defRPr sz="12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 noProof="1"/>
              <a:t>Click to browse for an own image.</a:t>
            </a:r>
            <a:br>
              <a:rPr lang="en-GB" noProof="1"/>
            </a:br>
            <a:r>
              <a:rPr lang="en-GB" noProof="1"/>
              <a:t>Be careful to avoid an image that clashes</a:t>
            </a:r>
            <a:br>
              <a:rPr lang="en-GB" noProof="1"/>
            </a:br>
            <a:r>
              <a:rPr lang="en-GB" noProof="1"/>
              <a:t>with the gradient colour.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 bwMode="gray">
          <a:xfrm>
            <a:off x="695325" y="692151"/>
            <a:ext cx="4920621" cy="69264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2C90A8-D632-4D32-AA86-6231D6EA8AC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695324" y="1628774"/>
            <a:ext cx="4920624" cy="439261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E9580D-E57E-43DE-99F7-5FECA41DB1FC}"/>
              </a:ext>
            </a:extLst>
          </p:cNvPr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17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litter pattern="hexagon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" preserve="1" userDrawn="1">
  <p:cSld name="Image">
    <p:bg>
      <p:bgPr>
        <a:solidFill>
          <a:srgbClr val="D1DC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 hidden="1"/>
          <p:cNvSpPr>
            <a:spLocks noGrp="1"/>
          </p:cNvSpPr>
          <p:nvPr>
            <p:ph type="pic" idx="1"/>
          </p:nvPr>
        </p:nvSpPr>
        <p:spPr bwMode="gray"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 sz="1200">
                <a:solidFill>
                  <a:srgbClr val="A8BAB2"/>
                </a:solidFill>
                <a:latin typeface="SwissReSans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Classification"/>
          <p:cNvSpPr txBox="1">
            <a:spLocks noChangeArrowheads="1"/>
          </p:cNvSpPr>
          <p:nvPr userDrawn="1">
            <p:custDataLst>
              <p:tags r:id="rId3"/>
            </p:custDataLst>
          </p:nvPr>
        </p:nvSpPr>
        <p:spPr bwMode="black">
          <a:xfrm>
            <a:off x="4022173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900" dirty="0">
              <a:solidFill>
                <a:srgbClr val="283E36"/>
              </a:solidFill>
              <a:latin typeface="SwissReSans" pitchFamily="34" charset="0"/>
            </a:endParaRPr>
          </a:p>
        </p:txBody>
      </p:sp>
      <p:sp>
        <p:nvSpPr>
          <p:cNvPr id="12" name="Footer"/>
          <p:cNvSpPr txBox="1">
            <a:spLocks/>
          </p:cNvSpPr>
          <p:nvPr userDrawn="1">
            <p:custDataLst>
              <p:tags r:id="rId4"/>
            </p:custDataLst>
          </p:nvPr>
        </p:nvSpPr>
        <p:spPr bwMode="black">
          <a:xfrm>
            <a:off x="3120661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283E36"/>
              </a:solidFill>
              <a:latin typeface="SwissReSans" pitchFamily="34" charset="0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46786E-D677-4947-B631-AC9E9C80FDEF}"/>
              </a:ext>
            </a:extLst>
          </p:cNvPr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litter pattern="hexagon"/>
      </p:transition>
    </mc:Choice>
    <mc:Fallback xmlns="">
      <p:transition spd="slow">
        <p:fade/>
      </p:transition>
    </mc:Fallback>
  </mc:AlternateContent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695325" y="692151"/>
            <a:ext cx="11017250" cy="69264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695325" y="1628776"/>
            <a:ext cx="11017250" cy="43925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0" name="Classification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black">
          <a:xfrm>
            <a:off x="4022172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900" dirty="0">
              <a:solidFill>
                <a:srgbClr val="283E36"/>
              </a:solidFill>
              <a:latin typeface="SwissReSans" pitchFamily="34" charset="0"/>
            </a:endParaRPr>
          </a:p>
        </p:txBody>
      </p:sp>
      <p:sp>
        <p:nvSpPr>
          <p:cNvPr id="9" name="Footer"/>
          <p:cNvSpPr txBox="1">
            <a:spLocks/>
          </p:cNvSpPr>
          <p:nvPr>
            <p:custDataLst>
              <p:tags r:id="rId20"/>
            </p:custDataLst>
          </p:nvPr>
        </p:nvSpPr>
        <p:spPr bwMode="black">
          <a:xfrm>
            <a:off x="3254847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283E36"/>
              </a:solidFill>
              <a:latin typeface="SwissReSans" pitchFamily="34" charset="0"/>
              <a:ea typeface="+mn-ea"/>
              <a:cs typeface="+mn-cs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 bwMode="black">
          <a:xfrm>
            <a:off x="9782581" y="6918846"/>
            <a:ext cx="1823939" cy="18256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 bwMode="black">
          <a:xfrm>
            <a:off x="1141719" y="6918845"/>
            <a:ext cx="8064500" cy="18256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  <p:custDataLst>
              <p:tags r:id="rId21"/>
            </p:custDataLst>
          </p:nvPr>
        </p:nvSpPr>
        <p:spPr>
          <a:xfrm>
            <a:off x="11414762" y="6472512"/>
            <a:ext cx="287008" cy="18256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1200">
                <a:solidFill>
                  <a:srgbClr val="283E36"/>
                </a:solidFill>
                <a:latin typeface="SwissReSans" panose="020B0604020202020204" pitchFamily="34" charset="0"/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068741-2497-4823-ADCF-621AA1488228}"/>
              </a:ext>
            </a:extLst>
          </p:cNvPr>
          <p:cNvPicPr>
            <a:picLocks noChangeAspect="1"/>
          </p:cNvPicPr>
          <p:nvPr userDrawn="1">
            <p:custDataLst>
              <p:tags r:id="rId22"/>
            </p:custDataLst>
          </p:nvPr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64" r:id="rId7"/>
    <p:sldLayoutId id="2147483665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6" r:id="rId14"/>
    <p:sldLayoutId id="2147483667" r:id="rId15"/>
    <p:sldLayoutId id="2147483658" r:id="rId16"/>
    <p:sldLayoutId id="2147483659" r:id="rId17"/>
  </p:sldLayoutIdLst>
  <mc:AlternateContent xmlns:mc="http://schemas.openxmlformats.org/markup-compatibility/2006" xmlns:p14="http://schemas.microsoft.com/office/powerpoint/2010/main">
    <mc:Choice Requires="p14">
      <p:transition spd="slow">
        <p14:glitter pattern="hexagon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2"/>
          </a:solidFill>
          <a:latin typeface="SwissReSans" pitchFamily="34" charset="0"/>
          <a:ea typeface="+mj-ea"/>
          <a:cs typeface="+mj-cs"/>
        </a:defRPr>
      </a:lvl1pPr>
    </p:titleStyle>
    <p:bodyStyle>
      <a:lvl1pPr marL="182563" indent="-182563" algn="l" defTabSz="914400" rtl="0" eaLnBrk="1" latinLnBrk="0" hangingPunct="1">
        <a:lnSpc>
          <a:spcPct val="100000"/>
        </a:lnSpc>
        <a:spcBef>
          <a:spcPts val="1200"/>
        </a:spcBef>
        <a:buClrTx/>
        <a:buSzPct val="100000"/>
        <a:buFont typeface="Arial" pitchFamily="34" charset="0"/>
        <a:buChar char="•"/>
        <a:defRPr sz="1800" kern="1200">
          <a:solidFill>
            <a:srgbClr val="283E36"/>
          </a:solidFill>
          <a:latin typeface="SwissReSans" pitchFamily="34" charset="0"/>
          <a:ea typeface="+mn-ea"/>
          <a:cs typeface="+mn-cs"/>
        </a:defRPr>
      </a:lvl1pPr>
      <a:lvl2pPr marL="444500" indent="-261938" algn="l" defTabSz="914400" rtl="0" eaLnBrk="1" latinLnBrk="0" hangingPunct="1">
        <a:lnSpc>
          <a:spcPct val="100000"/>
        </a:lnSpc>
        <a:spcBef>
          <a:spcPts val="1000"/>
        </a:spcBef>
        <a:buFont typeface="SwissReSans" pitchFamily="34" charset="0"/>
        <a:buChar char="–"/>
        <a:defRPr sz="1600" kern="1200">
          <a:solidFill>
            <a:srgbClr val="283E36"/>
          </a:solidFill>
          <a:latin typeface="SwissReSans" pitchFamily="34" charset="0"/>
          <a:ea typeface="+mn-ea"/>
          <a:cs typeface="+mn-cs"/>
        </a:defRPr>
      </a:lvl2pPr>
      <a:lvl3pPr marL="715963" indent="-271463" algn="l" defTabSz="914400" rtl="0" eaLnBrk="1" latinLnBrk="0" hangingPunct="1">
        <a:lnSpc>
          <a:spcPct val="100000"/>
        </a:lnSpc>
        <a:spcBef>
          <a:spcPts val="1000"/>
        </a:spcBef>
        <a:buFont typeface="SwissReSans" pitchFamily="34" charset="0"/>
        <a:buChar char="–"/>
        <a:defRPr sz="1600" kern="1200">
          <a:solidFill>
            <a:srgbClr val="283E36"/>
          </a:solidFill>
          <a:latin typeface="SwissReSans" pitchFamily="34" charset="0"/>
          <a:ea typeface="+mn-ea"/>
          <a:cs typeface="+mn-cs"/>
        </a:defRPr>
      </a:lvl3pPr>
      <a:lvl4pPr marL="985838" indent="-269875" algn="l" defTabSz="914400" rtl="0" eaLnBrk="1" latinLnBrk="0" hangingPunct="1">
        <a:lnSpc>
          <a:spcPct val="100000"/>
        </a:lnSpc>
        <a:spcBef>
          <a:spcPts val="1000"/>
        </a:spcBef>
        <a:buFont typeface="SwissReSans" pitchFamily="34" charset="0"/>
        <a:buChar char="–"/>
        <a:defRPr sz="1600" kern="1200">
          <a:solidFill>
            <a:srgbClr val="283E36"/>
          </a:solidFill>
          <a:latin typeface="SwissReSans" pitchFamily="34" charset="0"/>
          <a:ea typeface="+mn-ea"/>
          <a:cs typeface="+mn-cs"/>
        </a:defRPr>
      </a:lvl4pPr>
      <a:lvl5pPr marL="1255713" indent="-269875" algn="l" defTabSz="914400" rtl="0" eaLnBrk="1" latinLnBrk="0" hangingPunct="1">
        <a:lnSpc>
          <a:spcPct val="100000"/>
        </a:lnSpc>
        <a:spcBef>
          <a:spcPts val="1000"/>
        </a:spcBef>
        <a:buFont typeface="SwissReSans" pitchFamily="34" charset="0"/>
        <a:buChar char="–"/>
        <a:defRPr sz="1600" kern="1200">
          <a:solidFill>
            <a:srgbClr val="283E36"/>
          </a:solidFill>
          <a:latin typeface="SwissReSan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38" userDrawn="1">
          <p15:clr>
            <a:srgbClr val="F26B43"/>
          </p15:clr>
        </p15:guide>
        <p15:guide id="2" orient="horz" pos="436" userDrawn="1">
          <p15:clr>
            <a:srgbClr val="F26B43"/>
          </p15:clr>
        </p15:guide>
        <p15:guide id="3" pos="7378" userDrawn="1">
          <p15:clr>
            <a:srgbClr val="F26B43"/>
          </p15:clr>
        </p15:guide>
        <p15:guide id="4" orient="horz" pos="1026" userDrawn="1">
          <p15:clr>
            <a:srgbClr val="F26B43"/>
          </p15:clr>
        </p15:guide>
        <p15:guide id="5" orient="horz" pos="379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tags" Target="../tags/tag43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42.xml"/><Relationship Id="rId1" Type="http://schemas.openxmlformats.org/officeDocument/2006/relationships/vmlDrawing" Target="../drawings/vmlDrawing1.vml"/><Relationship Id="rId6" Type="http://schemas.openxmlformats.org/officeDocument/2006/relationships/tags" Target="../tags/tag46.xml"/><Relationship Id="rId11" Type="http://schemas.openxmlformats.org/officeDocument/2006/relationships/image" Target="../media/image6.png"/><Relationship Id="rId5" Type="http://schemas.openxmlformats.org/officeDocument/2006/relationships/tags" Target="../tags/tag45.xml"/><Relationship Id="rId10" Type="http://schemas.openxmlformats.org/officeDocument/2006/relationships/image" Target="../media/image2.png"/><Relationship Id="rId4" Type="http://schemas.openxmlformats.org/officeDocument/2006/relationships/tags" Target="../tags/tag44.xml"/><Relationship Id="rId9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tags" Target="../tags/tag57.xml"/><Relationship Id="rId7" Type="http://schemas.openxmlformats.org/officeDocument/2006/relationships/image" Target="../media/image5.emf"/><Relationship Id="rId2" Type="http://schemas.openxmlformats.org/officeDocument/2006/relationships/tags" Target="../tags/tag56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7" Type="http://schemas.openxmlformats.org/officeDocument/2006/relationships/hyperlink" Target="https://lnkd.in/dyHsBBH" TargetMode="External"/><Relationship Id="rId2" Type="http://schemas.openxmlformats.org/officeDocument/2006/relationships/tags" Target="../tags/tag58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8.bin"/><Relationship Id="rId4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48.xml"/><Relationship Id="rId7" Type="http://schemas.openxmlformats.org/officeDocument/2006/relationships/image" Target="../media/image5.emf"/><Relationship Id="rId2" Type="http://schemas.openxmlformats.org/officeDocument/2006/relationships/tags" Target="../tags/tag4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50.xml"/><Relationship Id="rId7" Type="http://schemas.openxmlformats.org/officeDocument/2006/relationships/image" Target="../media/image5.emf"/><Relationship Id="rId2" Type="http://schemas.openxmlformats.org/officeDocument/2006/relationships/tags" Target="../tags/tag4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0.png"/><Relationship Id="rId2" Type="http://schemas.openxmlformats.org/officeDocument/2006/relationships/tags" Target="../tags/tag5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53.xml"/><Relationship Id="rId7" Type="http://schemas.openxmlformats.org/officeDocument/2006/relationships/image" Target="../media/image9.emf"/><Relationship Id="rId2" Type="http://schemas.openxmlformats.org/officeDocument/2006/relationships/tags" Target="../tags/tag5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tags" Target="../tags/tag55.xml"/><Relationship Id="rId7" Type="http://schemas.openxmlformats.org/officeDocument/2006/relationships/image" Target="../media/image5.emf"/><Relationship Id="rId2" Type="http://schemas.openxmlformats.org/officeDocument/2006/relationships/tags" Target="../tags/tag54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 hidden="1">
            <a:extLst>
              <a:ext uri="{FF2B5EF4-FFF2-40B4-BE49-F238E27FC236}">
                <a16:creationId xmlns:a16="http://schemas.microsoft.com/office/drawing/2014/main" id="{24B79A69-768E-43A4-96FD-A286F0ABBD0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67673161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think-cell Slide" r:id="rId8" imgW="592" imgH="595" progId="TCLayout.ActiveDocument.1">
                  <p:embed/>
                </p:oleObj>
              </mc:Choice>
              <mc:Fallback>
                <p:oleObj name="think-cell Slide" r:id="rId8" imgW="592" imgH="595" progId="TCLayout.ActiveDocument.1">
                  <p:embed/>
                  <p:pic>
                    <p:nvPicPr>
                      <p:cNvPr id="12" name="Object 11" hidden="1">
                        <a:extLst>
                          <a:ext uri="{FF2B5EF4-FFF2-40B4-BE49-F238E27FC236}">
                            <a16:creationId xmlns:a16="http://schemas.microsoft.com/office/drawing/2014/main" id="{24B79A69-768E-43A4-96FD-A286F0ABBD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 hidden="1">
            <a:extLst>
              <a:ext uri="{FF2B5EF4-FFF2-40B4-BE49-F238E27FC236}">
                <a16:creationId xmlns:a16="http://schemas.microsoft.com/office/drawing/2014/main" id="{3FDCAE57-4112-4EC2-9463-C223D84E736C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GB" sz="4000" dirty="0" err="1">
              <a:latin typeface="SwissReSans Light" panose="020B0504020202020204" pitchFamily="34" charset="0"/>
              <a:ea typeface="+mj-ea"/>
              <a:cs typeface="+mj-cs"/>
              <a:sym typeface="SwissReSans Light" panose="020B0504020202020204" pitchFamily="34" charset="0"/>
            </a:endParaRP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0ED1981-898B-4CCA-AA95-68653183B6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53E21C64-47FF-40F8-8F45-715A9AA5AF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8" name="Subtitle 17">
            <a:extLst>
              <a:ext uri="{FF2B5EF4-FFF2-40B4-BE49-F238E27FC236}">
                <a16:creationId xmlns:a16="http://schemas.microsoft.com/office/drawing/2014/main" id="{9F6E1F0D-B9FD-4974-BC8E-A580C61254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04C83F8-6912-4FF7-A380-35DF235BEC4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787427" y="301052"/>
            <a:ext cx="1379177" cy="3245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7CD435C-6B6E-496F-8710-3C031893D64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1369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6C89DB2-4009-49E7-8085-49D5C30259D2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63426" y="301052"/>
            <a:ext cx="1379177" cy="32451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C607E21-CF45-43AB-AC89-287742F4A614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 bwMode="gray">
          <a:xfrm>
            <a:off x="0" y="695150"/>
            <a:ext cx="12192000" cy="2136775"/>
          </a:xfrm>
          <a:prstGeom prst="rect">
            <a:avLst/>
          </a:prstGeom>
          <a:gradFill flip="none" rotWithShape="0">
            <a:gsLst>
              <a:gs pos="0">
                <a:schemeClr val="bg2">
                  <a:alpha val="36000"/>
                </a:schemeClr>
              </a:gs>
              <a:gs pos="100000">
                <a:schemeClr val="tx2">
                  <a:alpha val="80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3C85A7D8-079D-4A83-9289-FC7A90EBC251}"/>
              </a:ext>
            </a:extLst>
          </p:cNvPr>
          <p:cNvSpPr txBox="1">
            <a:spLocks/>
          </p:cNvSpPr>
          <p:nvPr/>
        </p:nvSpPr>
        <p:spPr bwMode="white">
          <a:xfrm>
            <a:off x="1032856" y="1342433"/>
            <a:ext cx="9913177" cy="1296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800" kern="1200">
                <a:solidFill>
                  <a:srgbClr val="FFFFFF"/>
                </a:solidFill>
                <a:latin typeface="SwissReSans Light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L’Aquila: A Story of Resilience</a:t>
            </a:r>
          </a:p>
        </p:txBody>
      </p:sp>
      <p:sp>
        <p:nvSpPr>
          <p:cNvPr id="15" name="Subtitle 3">
            <a:extLst>
              <a:ext uri="{FF2B5EF4-FFF2-40B4-BE49-F238E27FC236}">
                <a16:creationId xmlns:a16="http://schemas.microsoft.com/office/drawing/2014/main" id="{88155952-5749-420B-B155-C3AC98BDD5F3}"/>
              </a:ext>
            </a:extLst>
          </p:cNvPr>
          <p:cNvSpPr txBox="1">
            <a:spLocks/>
          </p:cNvSpPr>
          <p:nvPr/>
        </p:nvSpPr>
        <p:spPr bwMode="white">
          <a:xfrm>
            <a:off x="1055440" y="2311474"/>
            <a:ext cx="9913177" cy="2880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Tx/>
              <a:buSzPct val="100000"/>
              <a:buFont typeface="Arial" pitchFamily="34" charset="0"/>
              <a:buNone/>
              <a:defRPr sz="1800" kern="1200">
                <a:solidFill>
                  <a:srgbClr val="FFFFFF"/>
                </a:solidFill>
                <a:latin typeface="SwissReSans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SwissReSans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SwissReSans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SwissReSans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SwissReSans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SwissReSans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SwissReSans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SwissReSans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SwissReSans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Daniela D’Andrea, CEO Swiss Re Italy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565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3D9E8A40-FBBF-46FD-9D08-FA4ED748CAB9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88746220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3" name="think-cell Slide" r:id="rId6" imgW="592" imgH="595" progId="TCLayout.ActiveDocument.1">
                  <p:embed/>
                </p:oleObj>
              </mc:Choice>
              <mc:Fallback>
                <p:oleObj name="think-cell Slide" r:id="rId6" imgW="592" imgH="595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3D9E8A40-FBBF-46FD-9D08-FA4ED748CA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 hidden="1">
            <a:extLst>
              <a:ext uri="{FF2B5EF4-FFF2-40B4-BE49-F238E27FC236}">
                <a16:creationId xmlns:a16="http://schemas.microsoft.com/office/drawing/2014/main" id="{CF73AA3F-546F-42ED-AD4A-AF6EF158102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2800" dirty="0" err="1">
              <a:latin typeface="SwissReSans" panose="020B0604020202020204" pitchFamily="34" charset="0"/>
              <a:ea typeface="+mj-ea"/>
              <a:cs typeface="+mj-cs"/>
              <a:sym typeface="SwissReSans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D44805-AEB4-43BB-8164-2CC8582D0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5" y="692151"/>
            <a:ext cx="4608511" cy="692647"/>
          </a:xfrm>
        </p:spPr>
        <p:txBody>
          <a:bodyPr/>
          <a:lstStyle/>
          <a:p>
            <a:r>
              <a:rPr lang="en-GB" sz="2800" dirty="0"/>
              <a:t>Together against natural catastrophes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AE4904-ABD6-4CC7-BE10-D7579104F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7A4823B-08F2-47C7-B82E-E29CC7DDECA4}"/>
              </a:ext>
            </a:extLst>
          </p:cNvPr>
          <p:cNvSpPr/>
          <p:nvPr/>
        </p:nvSpPr>
        <p:spPr>
          <a:xfrm>
            <a:off x="818369" y="1988841"/>
            <a:ext cx="2340000" cy="3744416"/>
          </a:xfrm>
          <a:prstGeom prst="roundRect">
            <a:avLst>
              <a:gd name="adj" fmla="val 7954"/>
            </a:avLst>
          </a:prstGeom>
          <a:solidFill>
            <a:schemeClr val="accent5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1800"/>
              </a:spcAft>
            </a:pPr>
            <a:r>
              <a:rPr lang="en-GB" sz="1600" b="1" dirty="0">
                <a:latin typeface="SwissReSans Light" panose="020B0504020202020204" pitchFamily="34" charset="0"/>
              </a:rPr>
              <a:t>Project </a:t>
            </a:r>
            <a:r>
              <a:rPr lang="en-GB" sz="1600" b="1" dirty="0" err="1">
                <a:latin typeface="SwissReSans Light" panose="020B0504020202020204" pitchFamily="34" charset="0"/>
              </a:rPr>
              <a:t>Sant’Emidio</a:t>
            </a:r>
            <a:r>
              <a:rPr lang="en-GB" sz="1600" b="1" dirty="0">
                <a:latin typeface="SwissReSans Light" panose="020B0504020202020204" pitchFamily="34" charset="0"/>
              </a:rPr>
              <a:t> </a:t>
            </a:r>
            <a:endParaRPr lang="en-GB" sz="1600" dirty="0">
              <a:latin typeface="SwissReSans Light" panose="020B0504020202020204" pitchFamily="34" charset="0"/>
            </a:endParaRPr>
          </a:p>
          <a:p>
            <a:pPr>
              <a:spcAft>
                <a:spcPts val="1800"/>
              </a:spcAft>
            </a:pPr>
            <a:r>
              <a:rPr lang="en-GB" sz="1600" dirty="0">
                <a:latin typeface="SwissReSans Light" panose="020B0504020202020204" pitchFamily="34" charset="0"/>
              </a:rPr>
              <a:t>Signed by </a:t>
            </a:r>
            <a:r>
              <a:rPr lang="en-GB" sz="1600" b="1" dirty="0"/>
              <a:t>Cattolica </a:t>
            </a:r>
            <a:r>
              <a:rPr lang="en-GB" sz="1600" b="1" dirty="0" err="1"/>
              <a:t>Assicurazioni</a:t>
            </a:r>
            <a:r>
              <a:rPr lang="en-GB" sz="1600" b="1" dirty="0"/>
              <a:t> </a:t>
            </a:r>
            <a:r>
              <a:rPr lang="en-GB" sz="1600" dirty="0">
                <a:latin typeface="SwissReSans Light" panose="020B0504020202020204" pitchFamily="34" charset="0"/>
              </a:rPr>
              <a:t>and the </a:t>
            </a:r>
            <a:r>
              <a:rPr lang="en-GB" sz="1600" b="1" dirty="0"/>
              <a:t>Italian Bishops Conference</a:t>
            </a:r>
          </a:p>
          <a:p>
            <a:pPr>
              <a:spcAft>
                <a:spcPts val="1800"/>
              </a:spcAft>
            </a:pPr>
            <a:r>
              <a:rPr lang="en-GB" sz="1600" b="1" dirty="0"/>
              <a:t>26,000 Italian parishes </a:t>
            </a:r>
            <a:r>
              <a:rPr lang="en-GB" sz="1600" dirty="0">
                <a:latin typeface="SwissReSans Light" panose="020B0504020202020204" pitchFamily="34" charset="0"/>
              </a:rPr>
              <a:t>and their social areas now protected against Nat Cat damages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D9CAE56-787F-40E2-80FF-AF8BE4369405}"/>
              </a:ext>
            </a:extLst>
          </p:cNvPr>
          <p:cNvSpPr/>
          <p:nvPr/>
        </p:nvSpPr>
        <p:spPr>
          <a:xfrm>
            <a:off x="3359696" y="1988841"/>
            <a:ext cx="2340000" cy="3744416"/>
          </a:xfrm>
          <a:prstGeom prst="roundRect">
            <a:avLst>
              <a:gd name="adj" fmla="val 7426"/>
            </a:avLst>
          </a:prstGeom>
          <a:solidFill>
            <a:schemeClr val="accent5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1800"/>
              </a:spcAft>
            </a:pPr>
            <a:r>
              <a:rPr lang="en-GB" sz="1600" b="1" dirty="0">
                <a:latin typeface="SwissReSans Light" panose="020B0504020202020204" pitchFamily="34" charset="0"/>
              </a:rPr>
              <a:t>Project </a:t>
            </a:r>
            <a:r>
              <a:rPr lang="en-GB" sz="1600" b="1" dirty="0"/>
              <a:t>Amici + Casa</a:t>
            </a:r>
            <a:endParaRPr lang="en-GB" sz="1600" dirty="0">
              <a:latin typeface="SwissReSans Light" panose="020B0504020202020204" pitchFamily="34" charset="0"/>
            </a:endParaRPr>
          </a:p>
          <a:p>
            <a:pPr>
              <a:spcAft>
                <a:spcPts val="1800"/>
              </a:spcAft>
            </a:pPr>
            <a:r>
              <a:rPr lang="en-GB" sz="1600" dirty="0">
                <a:latin typeface="SwissReSans Light" panose="020B0504020202020204" pitchFamily="34" charset="0"/>
              </a:rPr>
              <a:t>New collective insurance product dedicated to private dwellings</a:t>
            </a:r>
          </a:p>
          <a:p>
            <a:pPr>
              <a:spcAft>
                <a:spcPts val="1800"/>
              </a:spcAft>
            </a:pPr>
            <a:r>
              <a:rPr lang="en-GB" sz="1600" dirty="0">
                <a:latin typeface="SwissReSans Light" panose="020B0504020202020204" pitchFamily="34" charset="0"/>
              </a:rPr>
              <a:t>Preventive monitoring to strengthen personal bonds and protect households</a:t>
            </a:r>
            <a:endParaRPr lang="en-GB" dirty="0">
              <a:latin typeface="SwissReSans Light" panose="020B0504020202020204" pitchFamily="34" charset="0"/>
            </a:endParaRPr>
          </a:p>
          <a:p>
            <a:pPr>
              <a:spcAft>
                <a:spcPts val="1800"/>
              </a:spcAft>
            </a:pPr>
            <a:endParaRPr lang="en-GB" dirty="0" err="1">
              <a:latin typeface="SwissReSans" pitchFamily="34" charset="0"/>
            </a:endParaRPr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8D2992EE-EEC0-4FCB-9A06-56253E0EF07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1" r="167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74246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6DC708D2-BCFA-45F0-8EE7-CF7BDC6EA4BF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22521565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4" name="think-cell Slide" r:id="rId5" imgW="411" imgH="412" progId="TCLayout.ActiveDocument.1">
                  <p:embed/>
                </p:oleObj>
              </mc:Choice>
              <mc:Fallback>
                <p:oleObj name="think-cell Slide" r:id="rId5" imgW="411" imgH="412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6DC708D2-BCFA-45F0-8EE7-CF7BDC6EA4B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:a16="http://schemas.microsoft.com/office/drawing/2014/main" id="{A24002E7-9FFE-469E-84F7-ED0D51B1F33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en-GB" sz="3200" dirty="0" err="1">
              <a:latin typeface="SwissReSans Light" panose="020B0504020202020204" pitchFamily="34" charset="0"/>
              <a:ea typeface="+mj-ea"/>
              <a:cs typeface="+mj-cs"/>
              <a:sym typeface="SwissReSans Light" panose="020B05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013F62-D18E-4DC7-B985-A5D8FF8DD5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Earthquakes in Italy are insurable</a:t>
            </a:r>
            <a:br>
              <a:rPr lang="en-GB" dirty="0"/>
            </a:br>
            <a:r>
              <a:rPr lang="en-GB" sz="3200" dirty="0">
                <a:solidFill>
                  <a:schemeClr val="accent6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Learn more…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FC7F15-2C3E-4E5A-9A3A-B89A13607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8014FD-F89A-40DD-A334-BA078AEA510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b="1" dirty="0"/>
              <a:t>Daniela D'Andrea, CEO Swiss Re Italy</a:t>
            </a:r>
            <a:br>
              <a:rPr lang="en-GB" dirty="0"/>
            </a:br>
            <a:br>
              <a:rPr lang="en-GB" dirty="0"/>
            </a:br>
            <a:r>
              <a:rPr lang="en-GB" dirty="0"/>
              <a:t>Swiss Re</a:t>
            </a:r>
            <a:br>
              <a:rPr lang="en-GB" dirty="0"/>
            </a:br>
            <a:r>
              <a:rPr lang="en-GB" dirty="0"/>
              <a:t>Via di San Basilio, 72, 00187 ROME, Italy</a:t>
            </a:r>
            <a:br>
              <a:rPr lang="en-GB" dirty="0"/>
            </a:br>
            <a:r>
              <a:rPr lang="en-GB" dirty="0"/>
              <a:t>Direct: +39 06 3239 3762 | Fax: +39 06 3239 3772 | Mobile: +39 335 186 4949 </a:t>
            </a:r>
            <a:br>
              <a:rPr lang="en-GB" dirty="0"/>
            </a:br>
            <a:r>
              <a:rPr lang="en-GB" dirty="0"/>
              <a:t>E-mail: Daniela_DAndrea@swissre.com</a:t>
            </a:r>
            <a:br>
              <a:rPr lang="en-GB" dirty="0"/>
            </a:br>
            <a:r>
              <a:rPr lang="en-GB" dirty="0"/>
              <a:t>www.swissre.com</a:t>
            </a:r>
          </a:p>
        </p:txBody>
      </p:sp>
    </p:spTree>
    <p:extLst>
      <p:ext uri="{BB962C8B-B14F-4D97-AF65-F5344CB8AC3E}">
        <p14:creationId xmlns:p14="http://schemas.microsoft.com/office/powerpoint/2010/main" val="912557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gray">
          <a:xfrm>
            <a:off x="2207568" y="908720"/>
            <a:ext cx="7991475" cy="1769715"/>
          </a:xfrm>
          <a:prstGeom prst="rect">
            <a:avLst/>
          </a:prstGeom>
          <a:noFill/>
          <a:ln w="1587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defTabSz="757238">
              <a:spcBef>
                <a:spcPct val="0"/>
              </a:spcBef>
            </a:pPr>
            <a:r>
              <a:rPr lang="en-GB" sz="11500" dirty="0">
                <a:solidFill>
                  <a:schemeClr val="bg2"/>
                </a:solidFill>
                <a:latin typeface="SwissReSans" pitchFamily="34" charset="0"/>
              </a:rPr>
              <a:t>Monday.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4349CDC-7654-4095-8BFC-AA33F3383137}"/>
              </a:ext>
            </a:extLst>
          </p:cNvPr>
          <p:cNvSpPr>
            <a:spLocks noChangeArrowheads="1"/>
          </p:cNvSpPr>
          <p:nvPr/>
        </p:nvSpPr>
        <p:spPr bwMode="gray">
          <a:xfrm>
            <a:off x="2207568" y="5171426"/>
            <a:ext cx="7991475" cy="615553"/>
          </a:xfrm>
          <a:prstGeom prst="rect">
            <a:avLst/>
          </a:prstGeom>
          <a:noFill/>
          <a:ln w="1587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defTabSz="757238">
              <a:spcBef>
                <a:spcPct val="0"/>
              </a:spcBef>
            </a:pPr>
            <a:r>
              <a:rPr lang="en-GB" sz="4000" dirty="0">
                <a:solidFill>
                  <a:schemeClr val="bg2"/>
                </a:solidFill>
                <a:latin typeface="SwissReSans" pitchFamily="34" charset="0"/>
              </a:rPr>
              <a:t>L’Aquila is quietly asleep.</a:t>
            </a:r>
            <a:endParaRPr lang="en-GB" sz="2000" dirty="0">
              <a:latin typeface="SwissReSans" pitchFamily="34" charset="0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2568EB11-CFA4-46F2-975B-72204EDC58F7}"/>
              </a:ext>
            </a:extLst>
          </p:cNvPr>
          <p:cNvSpPr>
            <a:spLocks noChangeArrowheads="1"/>
          </p:cNvSpPr>
          <p:nvPr/>
        </p:nvSpPr>
        <p:spPr bwMode="gray">
          <a:xfrm>
            <a:off x="2207568" y="3683839"/>
            <a:ext cx="7991475" cy="1538883"/>
          </a:xfrm>
          <a:prstGeom prst="rect">
            <a:avLst/>
          </a:prstGeom>
          <a:noFill/>
          <a:ln w="1587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defTabSz="757238">
              <a:spcBef>
                <a:spcPct val="0"/>
              </a:spcBef>
            </a:pPr>
            <a:r>
              <a:rPr lang="en-GB" sz="10000" dirty="0">
                <a:solidFill>
                  <a:schemeClr val="bg1"/>
                </a:solidFill>
                <a:latin typeface="SwissReSans" pitchFamily="34" charset="0"/>
              </a:rPr>
              <a:t>3.31 a.m.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113E1F8-C132-4ADC-984A-C274AA9B39E8}"/>
              </a:ext>
            </a:extLst>
          </p:cNvPr>
          <p:cNvSpPr>
            <a:spLocks noChangeArrowheads="1"/>
          </p:cNvSpPr>
          <p:nvPr/>
        </p:nvSpPr>
        <p:spPr bwMode="gray">
          <a:xfrm>
            <a:off x="2207568" y="2627139"/>
            <a:ext cx="7991475" cy="1107996"/>
          </a:xfrm>
          <a:prstGeom prst="rect">
            <a:avLst/>
          </a:prstGeom>
          <a:noFill/>
          <a:ln w="1587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defTabSz="757238">
              <a:spcBef>
                <a:spcPct val="0"/>
              </a:spcBef>
            </a:pPr>
            <a:r>
              <a:rPr lang="en-GB" sz="7200" dirty="0">
                <a:solidFill>
                  <a:schemeClr val="bg2"/>
                </a:solidFill>
                <a:latin typeface="SwissReSans" pitchFamily="34" charset="0"/>
              </a:rPr>
              <a:t>6 April 2009.</a:t>
            </a:r>
          </a:p>
        </p:txBody>
      </p:sp>
    </p:spTree>
    <p:extLst>
      <p:ext uri="{BB962C8B-B14F-4D97-AF65-F5344CB8AC3E}">
        <p14:creationId xmlns:p14="http://schemas.microsoft.com/office/powerpoint/2010/main" val="70320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98F29A9-1C2E-40CF-AF05-63BE59C90046}"/>
              </a:ext>
            </a:extLst>
          </p:cNvPr>
          <p:cNvSpPr/>
          <p:nvPr/>
        </p:nvSpPr>
        <p:spPr>
          <a:xfrm>
            <a:off x="3931785" y="1124744"/>
            <a:ext cx="4328429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757238">
              <a:spcBef>
                <a:spcPct val="0"/>
              </a:spcBef>
            </a:pPr>
            <a:r>
              <a:rPr lang="en-GB" sz="8800" dirty="0">
                <a:solidFill>
                  <a:schemeClr val="bg1"/>
                </a:solidFill>
                <a:latin typeface="SwissReSans" pitchFamily="34" charset="0"/>
              </a:rPr>
              <a:t>3.32</a:t>
            </a:r>
            <a:r>
              <a:rPr lang="en-GB" sz="7200" dirty="0">
                <a:solidFill>
                  <a:schemeClr val="bg1"/>
                </a:solidFill>
                <a:latin typeface="SwissReSans" pitchFamily="34" charset="0"/>
              </a:rPr>
              <a:t> </a:t>
            </a:r>
            <a:r>
              <a:rPr lang="en-GB" sz="6000" dirty="0">
                <a:solidFill>
                  <a:schemeClr val="bg1"/>
                </a:solidFill>
                <a:latin typeface="SwissReSans" pitchFamily="34" charset="0"/>
              </a:rPr>
              <a:t>a.m.</a:t>
            </a:r>
            <a:endParaRPr lang="en-GB" sz="7200" dirty="0">
              <a:solidFill>
                <a:schemeClr val="bg1"/>
              </a:solidFill>
              <a:latin typeface="SwissReSans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D7DBBBE-BA68-4D84-94EB-8B4C8B55085E}"/>
              </a:ext>
            </a:extLst>
          </p:cNvPr>
          <p:cNvSpPr/>
          <p:nvPr/>
        </p:nvSpPr>
        <p:spPr>
          <a:xfrm>
            <a:off x="3954612" y="2435142"/>
            <a:ext cx="428277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757238">
              <a:spcBef>
                <a:spcPct val="0"/>
              </a:spcBef>
            </a:pPr>
            <a:r>
              <a:rPr lang="en-GB" sz="6000" dirty="0">
                <a:solidFill>
                  <a:srgbClr val="FFFF00"/>
                </a:solidFill>
                <a:latin typeface="SwissReSans" pitchFamily="34" charset="0"/>
              </a:rPr>
              <a:t>Earthquake.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E8E53E-3F81-450E-B1F0-17B91E11F00F}"/>
              </a:ext>
            </a:extLst>
          </p:cNvPr>
          <p:cNvSpPr/>
          <p:nvPr/>
        </p:nvSpPr>
        <p:spPr>
          <a:xfrm>
            <a:off x="3906137" y="3314653"/>
            <a:ext cx="437972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600" dirty="0">
                <a:solidFill>
                  <a:schemeClr val="bg1"/>
                </a:solidFill>
                <a:latin typeface="SwissReSans" pitchFamily="34" charset="0"/>
              </a:rPr>
              <a:t>L’Aquila</a:t>
            </a:r>
            <a:endParaRPr lang="en-GB" sz="9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C931DB-15C1-4FA9-A051-BB3944FD3B86}"/>
              </a:ext>
            </a:extLst>
          </p:cNvPr>
          <p:cNvSpPr/>
          <p:nvPr/>
        </p:nvSpPr>
        <p:spPr>
          <a:xfrm>
            <a:off x="4014371" y="4748161"/>
            <a:ext cx="416325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757238">
              <a:spcBef>
                <a:spcPct val="0"/>
              </a:spcBef>
            </a:pPr>
            <a:r>
              <a:rPr lang="en-GB" sz="6600" dirty="0">
                <a:solidFill>
                  <a:schemeClr val="bg1"/>
                </a:solidFill>
                <a:latin typeface="SwissReSans" pitchFamily="34" charset="0"/>
              </a:rPr>
              <a:t>is no more</a:t>
            </a:r>
          </a:p>
        </p:txBody>
      </p:sp>
    </p:spTree>
    <p:extLst>
      <p:ext uri="{BB962C8B-B14F-4D97-AF65-F5344CB8AC3E}">
        <p14:creationId xmlns:p14="http://schemas.microsoft.com/office/powerpoint/2010/main" val="3803464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Object 16" hidden="1">
            <a:extLst>
              <a:ext uri="{FF2B5EF4-FFF2-40B4-BE49-F238E27FC236}">
                <a16:creationId xmlns:a16="http://schemas.microsoft.com/office/drawing/2014/main" id="{1B830D0A-92CE-4F95-9412-E17BC9B53C55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63118822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think-cell Slide" r:id="rId6" imgW="592" imgH="595" progId="TCLayout.ActiveDocument.1">
                  <p:embed/>
                </p:oleObj>
              </mc:Choice>
              <mc:Fallback>
                <p:oleObj name="think-cell Slide" r:id="rId6" imgW="592" imgH="595" progId="TCLayout.ActiveDocument.1">
                  <p:embed/>
                  <p:pic>
                    <p:nvPicPr>
                      <p:cNvPr id="17" name="Object 16" hidden="1">
                        <a:extLst>
                          <a:ext uri="{FF2B5EF4-FFF2-40B4-BE49-F238E27FC236}">
                            <a16:creationId xmlns:a16="http://schemas.microsoft.com/office/drawing/2014/main" id="{1B830D0A-92CE-4F95-9412-E17BC9B53C5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 hidden="1">
            <a:extLst>
              <a:ext uri="{FF2B5EF4-FFF2-40B4-BE49-F238E27FC236}">
                <a16:creationId xmlns:a16="http://schemas.microsoft.com/office/drawing/2014/main" id="{9DE9F42B-0EC4-4AC4-94BE-8866EEC4854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4000" dirty="0" err="1">
              <a:latin typeface="SwissReSans" panose="020B0604020202020204" pitchFamily="34" charset="0"/>
              <a:ea typeface="+mj-ea"/>
              <a:cs typeface="+mj-cs"/>
              <a:sym typeface="SwissReSans" panose="020B0604020202020204" pitchFamily="34" charset="0"/>
            </a:endParaRP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E8956EFF-9148-47AD-A9EB-492C3A2AF15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1" r="16701"/>
          <a:stretch>
            <a:fillRect/>
          </a:stretch>
        </p:blipFill>
        <p:spPr/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270C96-E592-4437-9B6D-C281E46E6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197D75BF-B902-4E17-90B0-C05B5556950E}"/>
              </a:ext>
            </a:extLst>
          </p:cNvPr>
          <p:cNvSpPr/>
          <p:nvPr/>
        </p:nvSpPr>
        <p:spPr>
          <a:xfrm>
            <a:off x="4266146" y="1520738"/>
            <a:ext cx="3672408" cy="3816523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50000"/>
                </a:schemeClr>
              </a:gs>
              <a:gs pos="100000">
                <a:schemeClr val="accent5">
                  <a:lumMod val="100000"/>
                </a:schemeClr>
              </a:gs>
            </a:gsLst>
            <a:lin ang="0" scaled="1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SwissReSans" pitchFamily="34" charset="0"/>
              </a:rPr>
              <a:t>The Aftermath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7B5C4BF-86FF-4ABB-8FBF-52C0474BA594}"/>
              </a:ext>
            </a:extLst>
          </p:cNvPr>
          <p:cNvSpPr/>
          <p:nvPr/>
        </p:nvSpPr>
        <p:spPr>
          <a:xfrm>
            <a:off x="2904294" y="899567"/>
            <a:ext cx="209544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54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309</a:t>
            </a:r>
            <a:r>
              <a:rPr lang="en-GB" sz="24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GB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dead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39E0D77-87E2-444C-90D3-C5956014FB02}"/>
              </a:ext>
            </a:extLst>
          </p:cNvPr>
          <p:cNvSpPr/>
          <p:nvPr/>
        </p:nvSpPr>
        <p:spPr>
          <a:xfrm>
            <a:off x="1246537" y="2090923"/>
            <a:ext cx="301960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5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1 600 </a:t>
            </a:r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injured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2D0CC3-E230-4DFD-B045-7895ABE5F224}"/>
              </a:ext>
            </a:extLst>
          </p:cNvPr>
          <p:cNvSpPr/>
          <p:nvPr/>
        </p:nvSpPr>
        <p:spPr>
          <a:xfrm>
            <a:off x="407368" y="3428999"/>
            <a:ext cx="373211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5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80 000 </a:t>
            </a: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displaced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76AB98C-E173-4D19-BDE1-EC36E8850D19}"/>
              </a:ext>
            </a:extLst>
          </p:cNvPr>
          <p:cNvSpPr/>
          <p:nvPr/>
        </p:nvSpPr>
        <p:spPr>
          <a:xfrm>
            <a:off x="1495786" y="4839713"/>
            <a:ext cx="454323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6600" dirty="0">
                <a:solidFill>
                  <a:schemeClr val="bg1"/>
                </a:solidFill>
              </a:rPr>
              <a:t>€ 10 bn </a:t>
            </a:r>
            <a:r>
              <a:rPr lang="en-GB" dirty="0">
                <a:solidFill>
                  <a:schemeClr val="bg1"/>
                </a:solidFill>
              </a:rPr>
              <a:t>in damages</a:t>
            </a:r>
          </a:p>
        </p:txBody>
      </p:sp>
    </p:spTree>
    <p:extLst>
      <p:ext uri="{BB962C8B-B14F-4D97-AF65-F5344CB8AC3E}">
        <p14:creationId xmlns:p14="http://schemas.microsoft.com/office/powerpoint/2010/main" val="305832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E171E318-7938-4768-A88C-80BE53ADFBFB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6" name="think-cell Slide" r:id="rId6" imgW="592" imgH="595" progId="TCLayout.ActiveDocument.1">
                  <p:embed/>
                </p:oleObj>
              </mc:Choice>
              <mc:Fallback>
                <p:oleObj name="think-cell Slide" r:id="rId6" imgW="592" imgH="595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E171E318-7938-4768-A88C-80BE53ADFB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:a16="http://schemas.microsoft.com/office/drawing/2014/main" id="{FB80F5D9-67A3-4663-8992-A68A6FFDE07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4800" dirty="0" err="1">
              <a:latin typeface="SwissReSans" panose="020B0604020202020204" pitchFamily="34" charset="0"/>
              <a:ea typeface="+mj-ea"/>
              <a:cs typeface="+mj-cs"/>
              <a:sym typeface="SwissReSans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F48848-BB85-4AD5-8D32-9F31730EA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92151"/>
            <a:ext cx="6102349" cy="692647"/>
          </a:xfrm>
        </p:spPr>
        <p:txBody>
          <a:bodyPr/>
          <a:lstStyle/>
          <a:p>
            <a:pPr algn="ctr"/>
            <a:r>
              <a:rPr lang="en-GB" sz="4800" dirty="0"/>
              <a:t>Ten years later…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270C96-E592-4437-9B6D-C281E46E6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D2EAED96-F763-4CE8-9E98-78ED0582AE9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1" r="16701"/>
          <a:stretch>
            <a:fillRect/>
          </a:stretch>
        </p:blipFill>
        <p:spPr/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F91AD46-23EF-4191-BD68-EAF2839D4CBE}"/>
              </a:ext>
            </a:extLst>
          </p:cNvPr>
          <p:cNvSpPr/>
          <p:nvPr/>
        </p:nvSpPr>
        <p:spPr>
          <a:xfrm>
            <a:off x="0" y="2204864"/>
            <a:ext cx="6096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</a:rPr>
              <a:t>Ongoing</a:t>
            </a:r>
            <a:r>
              <a:rPr lang="en-GB" sz="28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</a:p>
          <a:p>
            <a:pPr algn="ctr"/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reconstruction efforts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4A131F1-03FA-45D3-824A-1B5C08778567}"/>
              </a:ext>
            </a:extLst>
          </p:cNvPr>
          <p:cNvSpPr/>
          <p:nvPr/>
        </p:nvSpPr>
        <p:spPr>
          <a:xfrm>
            <a:off x="0" y="3356992"/>
            <a:ext cx="6096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</a:rPr>
              <a:t>Uninhabited</a:t>
            </a:r>
            <a:r>
              <a:rPr lang="en-GB" sz="28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</a:p>
          <a:p>
            <a:pPr algn="ctr"/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historical city </a:t>
            </a:r>
            <a:r>
              <a:rPr lang="en-GB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center</a:t>
            </a:r>
            <a:endParaRPr lang="en-GB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8EA91BB-7F0B-434B-8984-007E972ADC68}"/>
              </a:ext>
            </a:extLst>
          </p:cNvPr>
          <p:cNvSpPr/>
          <p:nvPr/>
        </p:nvSpPr>
        <p:spPr>
          <a:xfrm>
            <a:off x="0" y="4509120"/>
            <a:ext cx="6096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</a:rPr>
              <a:t>A changed </a:t>
            </a:r>
          </a:p>
          <a:p>
            <a:pPr algn="ctr"/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community</a:t>
            </a:r>
            <a:endParaRPr lang="en-GB" sz="28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626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27631E0E-B587-4A29-84BF-6C1C33691BF5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8390966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2" name="think-cell Slide" r:id="rId5" imgW="411" imgH="412" progId="TCLayout.ActiveDocument.1">
                  <p:embed/>
                </p:oleObj>
              </mc:Choice>
              <mc:Fallback>
                <p:oleObj name="think-cell Slide" r:id="rId5" imgW="411" imgH="412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47C4C19-125C-4738-9E9A-BAB0714F5046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422809" y="476672"/>
            <a:ext cx="2268252" cy="136817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GB" sz="7200" dirty="0">
                <a:solidFill>
                  <a:schemeClr val="bg2">
                    <a:lumMod val="50000"/>
                  </a:schemeClr>
                </a:solidFill>
                <a:latin typeface="SwissReSans" pitchFamily="34" charset="0"/>
              </a:rPr>
              <a:t>Italy</a:t>
            </a:r>
          </a:p>
          <a:p>
            <a:pPr algn="ctr"/>
            <a:r>
              <a:rPr lang="en-GB" sz="2400" dirty="0">
                <a:solidFill>
                  <a:schemeClr val="bg2">
                    <a:lumMod val="50000"/>
                  </a:schemeClr>
                </a:solidFill>
                <a:latin typeface="SwissReSans" pitchFamily="34" charset="0"/>
              </a:rPr>
              <a:t>a country of</a:t>
            </a:r>
          </a:p>
          <a:p>
            <a:pPr algn="ctr"/>
            <a:r>
              <a:rPr lang="en-GB" sz="5400" dirty="0">
                <a:solidFill>
                  <a:schemeClr val="bg2">
                    <a:lumMod val="50000"/>
                  </a:schemeClr>
                </a:solidFill>
                <a:latin typeface="SwissReSans" pitchFamily="34" charset="0"/>
              </a:rPr>
              <a:t>fragile </a:t>
            </a:r>
          </a:p>
          <a:p>
            <a:pPr algn="ctr"/>
            <a:r>
              <a:rPr lang="en-GB" sz="2400" dirty="0">
                <a:solidFill>
                  <a:schemeClr val="bg2">
                    <a:lumMod val="50000"/>
                  </a:schemeClr>
                </a:solidFill>
                <a:latin typeface="SwissReSans" pitchFamily="34" charset="0"/>
              </a:rPr>
              <a:t>beauty</a:t>
            </a:r>
          </a:p>
        </p:txBody>
      </p:sp>
      <p:sp>
        <p:nvSpPr>
          <p:cNvPr id="13" name="Flowchart: Connector 12"/>
          <p:cNvSpPr/>
          <p:nvPr/>
        </p:nvSpPr>
        <p:spPr>
          <a:xfrm>
            <a:off x="8286967" y="2276872"/>
            <a:ext cx="144016" cy="147648"/>
          </a:xfrm>
          <a:prstGeom prst="flowChartConnector">
            <a:avLst/>
          </a:prstGeom>
          <a:solidFill>
            <a:srgbClr val="0070C0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latin typeface="SwissReSans" pitchFamily="34" charset="0"/>
              </a:rPr>
              <a:t>3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30983" y="2626372"/>
            <a:ext cx="195089" cy="219475"/>
          </a:xfrm>
          <a:prstGeom prst="rect">
            <a:avLst/>
          </a:prstGeom>
        </p:spPr>
      </p:pic>
      <p:sp>
        <p:nvSpPr>
          <p:cNvPr id="15" name="Flowchart: Connector 14"/>
          <p:cNvSpPr/>
          <p:nvPr/>
        </p:nvSpPr>
        <p:spPr>
          <a:xfrm>
            <a:off x="7320136" y="2840838"/>
            <a:ext cx="216024" cy="216024"/>
          </a:xfrm>
          <a:prstGeom prst="flowChartConnector">
            <a:avLst/>
          </a:prstGeom>
          <a:solidFill>
            <a:srgbClr val="0070C0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latin typeface="SwissReSans" pitchFamily="34" charset="0"/>
              </a:rPr>
              <a:t>6</a:t>
            </a:r>
          </a:p>
        </p:txBody>
      </p:sp>
      <p:sp>
        <p:nvSpPr>
          <p:cNvPr id="19" name="Flowchart: Connector 18"/>
          <p:cNvSpPr/>
          <p:nvPr/>
        </p:nvSpPr>
        <p:spPr>
          <a:xfrm>
            <a:off x="8760296" y="2819588"/>
            <a:ext cx="144016" cy="147648"/>
          </a:xfrm>
          <a:prstGeom prst="flowChartConnector">
            <a:avLst/>
          </a:prstGeom>
          <a:solidFill>
            <a:srgbClr val="0070C0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latin typeface="SwissReSans" pitchFamily="34" charset="0"/>
              </a:rPr>
              <a:t>4</a:t>
            </a:r>
          </a:p>
        </p:txBody>
      </p:sp>
      <p:sp>
        <p:nvSpPr>
          <p:cNvPr id="20" name="Flowchart: Connector 19"/>
          <p:cNvSpPr/>
          <p:nvPr/>
        </p:nvSpPr>
        <p:spPr>
          <a:xfrm>
            <a:off x="9179190" y="3020283"/>
            <a:ext cx="487238" cy="440548"/>
          </a:xfrm>
          <a:prstGeom prst="flowChartConnector">
            <a:avLst/>
          </a:prstGeom>
          <a:solidFill>
            <a:srgbClr val="0070C0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latin typeface="SwissReSans" pitchFamily="34" charset="0"/>
              </a:rPr>
              <a:t>34</a:t>
            </a:r>
          </a:p>
        </p:txBody>
      </p:sp>
      <p:sp>
        <p:nvSpPr>
          <p:cNvPr id="21" name="Flowchart: Connector 20"/>
          <p:cNvSpPr/>
          <p:nvPr/>
        </p:nvSpPr>
        <p:spPr>
          <a:xfrm>
            <a:off x="8040216" y="1340768"/>
            <a:ext cx="504056" cy="432048"/>
          </a:xfrm>
          <a:prstGeom prst="flowChartConnector">
            <a:avLst/>
          </a:prstGeom>
          <a:solidFill>
            <a:srgbClr val="0070C0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latin typeface="SwissReSans" pitchFamily="34" charset="0"/>
              </a:rPr>
              <a:t>15</a:t>
            </a:r>
          </a:p>
        </p:txBody>
      </p:sp>
      <p:sp>
        <p:nvSpPr>
          <p:cNvPr id="22" name="Flowchart: Connector 21"/>
          <p:cNvSpPr/>
          <p:nvPr/>
        </p:nvSpPr>
        <p:spPr>
          <a:xfrm>
            <a:off x="7464152" y="1988840"/>
            <a:ext cx="432048" cy="360040"/>
          </a:xfrm>
          <a:prstGeom prst="flowChartConnector">
            <a:avLst/>
          </a:prstGeom>
          <a:solidFill>
            <a:srgbClr val="0070C0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latin typeface="SwissReSans" pitchFamily="34" charset="0"/>
              </a:rPr>
              <a:t>17</a:t>
            </a:r>
          </a:p>
        </p:txBody>
      </p:sp>
      <p:sp>
        <p:nvSpPr>
          <p:cNvPr id="23" name="Flowchart: Connector 22"/>
          <p:cNvSpPr/>
          <p:nvPr/>
        </p:nvSpPr>
        <p:spPr>
          <a:xfrm>
            <a:off x="8410048" y="4399188"/>
            <a:ext cx="278240" cy="253948"/>
          </a:xfrm>
          <a:prstGeom prst="flowChartConnector">
            <a:avLst/>
          </a:prstGeom>
          <a:solidFill>
            <a:srgbClr val="0070C0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latin typeface="SwissReSans" pitchFamily="34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929983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7B001F-5650-47F4-AAFC-64A641D8B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043-7E31-4A53-BD33-72A88E682172}" type="slidenum">
              <a:rPr lang="en-GB" noProof="0" smtClean="0"/>
              <a:pPr/>
              <a:t>7</a:t>
            </a:fld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F77F2B-2CE1-46B5-BCFF-553EC79F291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45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Object 24" hidden="1">
            <a:extLst>
              <a:ext uri="{FF2B5EF4-FFF2-40B4-BE49-F238E27FC236}">
                <a16:creationId xmlns:a16="http://schemas.microsoft.com/office/drawing/2014/main" id="{42BC0827-A2F4-488F-9D47-C1F26090AA78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798026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5" name="think-cell Slide" r:id="rId6" imgW="411" imgH="412" progId="TCLayout.ActiveDocument.1">
                  <p:embed/>
                </p:oleObj>
              </mc:Choice>
              <mc:Fallback>
                <p:oleObj name="think-cell Slide" r:id="rId6" imgW="411" imgH="412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25" hidden="1">
            <a:extLst>
              <a:ext uri="{FF2B5EF4-FFF2-40B4-BE49-F238E27FC236}">
                <a16:creationId xmlns:a16="http://schemas.microsoft.com/office/drawing/2014/main" id="{28474F38-1EB1-4F4E-8A4C-76D6C69BC4B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4000" dirty="0" err="1">
              <a:latin typeface="SwissReSans" panose="020B0604020202020204" pitchFamily="34" charset="0"/>
              <a:ea typeface="+mj-ea"/>
              <a:cs typeface="+mj-cs"/>
              <a:sym typeface="SwissReSans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C6CE16-9B53-4B75-8A54-5E5E1FE08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>
                <a:solidFill>
                  <a:schemeClr val="bg1"/>
                </a:solidFill>
              </a:rPr>
              <a:t>Insurance: A preventive step for faster recovery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92CEF5-C67D-4588-8F80-467CFD3F3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E90487-772C-4811-A061-F906723C87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76000" y="1809000"/>
            <a:ext cx="2520000" cy="2520000"/>
          </a:xfrm>
        </p:spPr>
        <p:txBody>
          <a:bodyPr/>
          <a:lstStyle/>
          <a:p>
            <a:r>
              <a:rPr lang="en-GB" sz="3200" dirty="0"/>
              <a:t>Insurance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8E4CAB4-A08D-4620-8892-E5A36168AC7D}"/>
              </a:ext>
            </a:extLst>
          </p:cNvPr>
          <p:cNvSpPr/>
          <p:nvPr/>
        </p:nvSpPr>
        <p:spPr>
          <a:xfrm>
            <a:off x="1508769" y="2905780"/>
            <a:ext cx="18805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GB" sz="1600" dirty="0">
                <a:solidFill>
                  <a:srgbClr val="FFC000"/>
                </a:solidFill>
              </a:rPr>
              <a:t>More </a:t>
            </a:r>
            <a:r>
              <a:rPr lang="en-GB" sz="2800" dirty="0">
                <a:solidFill>
                  <a:srgbClr val="FFC000"/>
                </a:solidFill>
              </a:rPr>
              <a:t>secure</a:t>
            </a:r>
            <a:r>
              <a:rPr lang="en-GB" sz="1600" dirty="0">
                <a:solidFill>
                  <a:srgbClr val="FFC000"/>
                </a:solidFill>
              </a:rPr>
              <a:t> and </a:t>
            </a:r>
            <a:r>
              <a:rPr lang="en-GB" sz="2800" dirty="0">
                <a:solidFill>
                  <a:srgbClr val="FFC000"/>
                </a:solidFill>
              </a:rPr>
              <a:t>swift</a:t>
            </a:r>
            <a:r>
              <a:rPr lang="en-GB" sz="1600" dirty="0">
                <a:solidFill>
                  <a:srgbClr val="FFC000"/>
                </a:solidFill>
              </a:rPr>
              <a:t> recovery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88029E-E3D1-4612-9193-348D5A221503}"/>
              </a:ext>
            </a:extLst>
          </p:cNvPr>
          <p:cNvSpPr/>
          <p:nvPr/>
        </p:nvSpPr>
        <p:spPr>
          <a:xfrm>
            <a:off x="8256240" y="3717032"/>
            <a:ext cx="1891563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GB" sz="2400" dirty="0">
                <a:solidFill>
                  <a:srgbClr val="FFC000"/>
                </a:solidFill>
              </a:rPr>
              <a:t>Funds</a:t>
            </a:r>
            <a:r>
              <a:rPr lang="en-GB" sz="1400" dirty="0">
                <a:solidFill>
                  <a:srgbClr val="FFC000"/>
                </a:solidFill>
              </a:rPr>
              <a:t> available </a:t>
            </a:r>
            <a:r>
              <a:rPr lang="en-GB" sz="2400" dirty="0">
                <a:solidFill>
                  <a:srgbClr val="FFC000"/>
                </a:solidFill>
              </a:rPr>
              <a:t>within hours</a:t>
            </a:r>
            <a:r>
              <a:rPr lang="en-GB" sz="1400" dirty="0">
                <a:solidFill>
                  <a:srgbClr val="FFC000"/>
                </a:solidFill>
              </a:rPr>
              <a:t> after a catastrophe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CA71B68-7835-4301-A361-0CC4C7011351}"/>
              </a:ext>
            </a:extLst>
          </p:cNvPr>
          <p:cNvSpPr/>
          <p:nvPr/>
        </p:nvSpPr>
        <p:spPr>
          <a:xfrm>
            <a:off x="3287688" y="5178247"/>
            <a:ext cx="17912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GB" sz="1600" dirty="0">
                <a:solidFill>
                  <a:srgbClr val="FFC000"/>
                </a:solidFill>
              </a:rPr>
              <a:t>Direct </a:t>
            </a:r>
            <a:r>
              <a:rPr lang="en-GB" sz="2800" dirty="0">
                <a:solidFill>
                  <a:srgbClr val="FFC000"/>
                </a:solidFill>
              </a:rPr>
              <a:t>support</a:t>
            </a:r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0FC9AB5B-D505-4316-80DA-14B99CDCFC4E}"/>
              </a:ext>
            </a:extLst>
          </p:cNvPr>
          <p:cNvCxnSpPr>
            <a:cxnSpLocks/>
            <a:stCxn id="11" idx="2"/>
            <a:endCxn id="5" idx="1"/>
          </p:cNvCxnSpPr>
          <p:nvPr/>
        </p:nvCxnSpPr>
        <p:spPr>
          <a:xfrm rot="5400000" flipH="1" flipV="1">
            <a:off x="2683022" y="1944086"/>
            <a:ext cx="1928064" cy="2395982"/>
          </a:xfrm>
          <a:prstGeom prst="bentConnector5">
            <a:avLst>
              <a:gd name="adj1" fmla="val -11856"/>
              <a:gd name="adj2" fmla="val 61921"/>
              <a:gd name="adj3" fmla="val 111856"/>
            </a:avLst>
          </a:prstGeom>
          <a:ln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7EC695EB-D433-4FA5-AC82-3F280DD378CA}"/>
              </a:ext>
            </a:extLst>
          </p:cNvPr>
          <p:cNvCxnSpPr>
            <a:cxnSpLocks/>
            <a:stCxn id="5" idx="6"/>
            <a:endCxn id="12" idx="2"/>
          </p:cNvCxnSpPr>
          <p:nvPr/>
        </p:nvCxnSpPr>
        <p:spPr>
          <a:xfrm>
            <a:off x="6996000" y="3069000"/>
            <a:ext cx="2206022" cy="1694472"/>
          </a:xfrm>
          <a:prstGeom prst="bentConnector4">
            <a:avLst>
              <a:gd name="adj1" fmla="val 28564"/>
              <a:gd name="adj2" fmla="val 113491"/>
            </a:avLst>
          </a:prstGeom>
          <a:ln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7E023B74-7AA9-457A-97D8-1E348DF625E1}"/>
              </a:ext>
            </a:extLst>
          </p:cNvPr>
          <p:cNvCxnSpPr>
            <a:cxnSpLocks/>
            <a:stCxn id="13" idx="2"/>
            <a:endCxn id="5" idx="4"/>
          </p:cNvCxnSpPr>
          <p:nvPr/>
        </p:nvCxnSpPr>
        <p:spPr>
          <a:xfrm rot="5400000" flipH="1" flipV="1">
            <a:off x="4150307" y="4361995"/>
            <a:ext cx="1618688" cy="1552698"/>
          </a:xfrm>
          <a:prstGeom prst="bentConnector3">
            <a:avLst>
              <a:gd name="adj1" fmla="val -14123"/>
            </a:avLst>
          </a:prstGeom>
          <a:ln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3838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Object 16" hidden="1">
            <a:extLst>
              <a:ext uri="{FF2B5EF4-FFF2-40B4-BE49-F238E27FC236}">
                <a16:creationId xmlns:a16="http://schemas.microsoft.com/office/drawing/2014/main" id="{CB745BC3-B7D0-443A-A22C-0CF2B8FC0631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25389669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9" name="think-cell Slide" r:id="rId6" imgW="592" imgH="595" progId="TCLayout.ActiveDocument.1">
                  <p:embed/>
                </p:oleObj>
              </mc:Choice>
              <mc:Fallback>
                <p:oleObj name="think-cell Slide" r:id="rId6" imgW="592" imgH="595" progId="TCLayout.ActiveDocument.1">
                  <p:embed/>
                  <p:pic>
                    <p:nvPicPr>
                      <p:cNvPr id="17" name="Object 16" hidden="1">
                        <a:extLst>
                          <a:ext uri="{FF2B5EF4-FFF2-40B4-BE49-F238E27FC236}">
                            <a16:creationId xmlns:a16="http://schemas.microsoft.com/office/drawing/2014/main" id="{CB745BC3-B7D0-443A-A22C-0CF2B8FC063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 hidden="1">
            <a:extLst>
              <a:ext uri="{FF2B5EF4-FFF2-40B4-BE49-F238E27FC236}">
                <a16:creationId xmlns:a16="http://schemas.microsoft.com/office/drawing/2014/main" id="{EA2290C4-BF13-4644-B5DF-0F2EA1EE50A3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3200" dirty="0" err="1">
              <a:latin typeface="SwissReSans" panose="020B0604020202020204" pitchFamily="34" charset="0"/>
              <a:ea typeface="+mj-ea"/>
              <a:cs typeface="+mj-cs"/>
              <a:sym typeface="SwissReSans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468D38-7FC4-4D1B-A5A7-BC6E37136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692151"/>
            <a:ext cx="4704522" cy="692647"/>
          </a:xfrm>
        </p:spPr>
        <p:txBody>
          <a:bodyPr/>
          <a:lstStyle/>
          <a:p>
            <a:r>
              <a:rPr lang="en-GB" sz="3200" dirty="0"/>
              <a:t>Governmental incentive towards resilience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412BC8-9E8D-4A95-8D0B-4E93F5C48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043-7E31-4A53-BD33-72A88E682172}" type="slidenum">
              <a:rPr lang="en-GB" noProof="0" smtClean="0"/>
              <a:pPr/>
              <a:t>9</a:t>
            </a:fld>
            <a:endParaRPr lang="en-GB" noProof="0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159253E8-26B1-4EBE-AA87-AD388BF2822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1" r="16701"/>
          <a:stretch>
            <a:fillRect/>
          </a:stretch>
        </p:blipFill>
        <p:spPr/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38F2AFC4-13FE-4CBC-BD6C-2E1AEC9881A5}"/>
              </a:ext>
            </a:extLst>
          </p:cNvPr>
          <p:cNvSpPr/>
          <p:nvPr/>
        </p:nvSpPr>
        <p:spPr>
          <a:xfrm>
            <a:off x="911424" y="3827489"/>
            <a:ext cx="2736304" cy="2736304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latin typeface="SwissReSans" pitchFamily="34" charset="0"/>
              </a:rPr>
              <a:t>Private sector support </a:t>
            </a:r>
          </a:p>
          <a:p>
            <a:pPr algn="ctr"/>
            <a:r>
              <a:rPr lang="en-GB" dirty="0">
                <a:latin typeface="SwissReSans" pitchFamily="34" charset="0"/>
              </a:rPr>
              <a:t>resilience building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4241E0B-67F3-48DB-8C93-9AF445DB29D2}"/>
              </a:ext>
            </a:extLst>
          </p:cNvPr>
          <p:cNvSpPr/>
          <p:nvPr/>
        </p:nvSpPr>
        <p:spPr>
          <a:xfrm>
            <a:off x="3863752" y="2451405"/>
            <a:ext cx="2736304" cy="2736304"/>
          </a:xfrm>
          <a:prstGeom prst="ellipse">
            <a:avLst/>
          </a:prstGeom>
          <a:gradFill>
            <a:gsLst>
              <a:gs pos="0">
                <a:schemeClr val="accent4">
                  <a:lumMod val="50000"/>
                </a:schemeClr>
              </a:gs>
              <a:gs pos="100000">
                <a:schemeClr val="accent5"/>
              </a:gs>
            </a:gsLst>
            <a:lin ang="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latin typeface="SwissReSans" pitchFamily="34" charset="0"/>
              </a:rPr>
              <a:t>Tax incentives</a:t>
            </a:r>
          </a:p>
          <a:p>
            <a:pPr algn="ctr"/>
            <a:r>
              <a:rPr lang="en-GB" dirty="0">
                <a:latin typeface="SwissReSans" pitchFamily="34" charset="0"/>
              </a:rPr>
              <a:t>retrofitting actions against earthquake vulnerability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7000DCE-3470-4C69-AB4B-837CA4BAFDB7}"/>
              </a:ext>
            </a:extLst>
          </p:cNvPr>
          <p:cNvSpPr/>
          <p:nvPr/>
        </p:nvSpPr>
        <p:spPr>
          <a:xfrm>
            <a:off x="6395956" y="549950"/>
            <a:ext cx="2736304" cy="2736304"/>
          </a:xfrm>
          <a:prstGeom prst="ellipse">
            <a:avLst/>
          </a:prstGeom>
          <a:gradFill>
            <a:gsLst>
              <a:gs pos="0">
                <a:schemeClr val="accent4">
                  <a:lumMod val="50000"/>
                </a:schemeClr>
              </a:gs>
              <a:gs pos="100000">
                <a:schemeClr val="bg2"/>
              </a:gs>
            </a:gsLst>
            <a:lin ang="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latin typeface="SwissReSans" pitchFamily="34" charset="0"/>
              </a:rPr>
              <a:t>Catastrophe insurance</a:t>
            </a:r>
          </a:p>
          <a:p>
            <a:pPr algn="ctr"/>
            <a:r>
              <a:rPr lang="en-GB" dirty="0">
                <a:latin typeface="SwissReSans" pitchFamily="34" charset="0"/>
              </a:rPr>
              <a:t>tax incentives for uptake</a:t>
            </a:r>
          </a:p>
        </p:txBody>
      </p:sp>
    </p:spTree>
    <p:extLst>
      <p:ext uri="{BB962C8B-B14F-4D97-AF65-F5344CB8AC3E}">
        <p14:creationId xmlns:p14="http://schemas.microsoft.com/office/powerpoint/2010/main" val="352294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NFO" val="SR1104"/>
  <p:tag name="LANGUAGE" val="2057"/>
  <p:tag name="PRESENTATIONSTYLE" val="0"/>
  <p:tag name="COLORPAIR" val="1"/>
  <p:tag name="COLORGRADIENTBARS" val="True"/>
  <p:tag name="CLASSIFICATION" val="0"/>
  <p:tag name="AIPLABEL" val="Internal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Background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ozPHPLVRxqsY4Z4lWWI7g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GradientBar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3hZIjSoSZ.vqYwddnI_9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HUe1ltgTrulznxRdIuD7g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z2MX2C6RdeIAjieTqmsNA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M.s_P3iRkeuWBnxMzV5Jg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tnHf7._TVm.sHc4_eMk4g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Kmg8iEZTRarzl4c2IZU0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Background"/>
</p:tagLst>
</file>

<file path=ppt/theme/theme1.xml><?xml version="1.0" encoding="utf-8"?>
<a:theme xmlns:a="http://schemas.openxmlformats.org/drawingml/2006/main" name="SwissRe">
  <a:themeElements>
    <a:clrScheme name="SR - BlueSkyCrepuscule">
      <a:dk1>
        <a:srgbClr val="283E36"/>
      </a:dk1>
      <a:lt1>
        <a:sysClr val="window" lastClr="FFFFFF"/>
      </a:lt1>
      <a:dk2>
        <a:srgbClr val="0F4DBC"/>
      </a:dk2>
      <a:lt2>
        <a:srgbClr val="0493D9"/>
      </a:lt2>
      <a:accent1>
        <a:srgbClr val="627D77"/>
      </a:accent1>
      <a:accent2>
        <a:srgbClr val="A1B1AD"/>
      </a:accent2>
      <a:accent3>
        <a:srgbClr val="0F4DBC"/>
      </a:accent3>
      <a:accent4>
        <a:srgbClr val="6F94D7"/>
      </a:accent4>
      <a:accent5>
        <a:srgbClr val="00A9E0"/>
      </a:accent5>
      <a:accent6>
        <a:srgbClr val="66CBEC"/>
      </a:accent6>
      <a:hlink>
        <a:srgbClr val="0000FF"/>
      </a:hlink>
      <a:folHlink>
        <a:srgbClr val="800080"/>
      </a:folHlink>
    </a:clrScheme>
    <a:fontScheme name="Swiss Re">
      <a:majorFont>
        <a:latin typeface="SwissReSans Light"/>
        <a:ea typeface=""/>
        <a:cs typeface=""/>
      </a:majorFont>
      <a:minorFont>
        <a:latin typeface="SwissRe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1"/>
          </a:solidFill>
        </a:ln>
      </a:spPr>
      <a:bodyPr rtlCol="0" anchor="ctr"/>
      <a:lstStyle>
        <a:defPPr algn="ctr">
          <a:defRPr dirty="0" err="1" smtClean="0">
            <a:latin typeface="SwissReSans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err="1" smtClean="0">
            <a:latin typeface="SwissReSans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wissRe_169.potx" id="{E2868796-B6B7-4456-B50B-68487EE1F8B0}" vid="{12D83CE0-67E2-445E-8BA9-02C228FF6D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SwissRe_169</Template>
  <TotalTime>723</TotalTime>
  <Words>205</Words>
  <Application>Microsoft Office PowerPoint</Application>
  <PresentationFormat>Widescreen</PresentationFormat>
  <Paragraphs>72</Paragraphs>
  <Slides>11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SwissReSans Light</vt:lpstr>
      <vt:lpstr>SwissReSans</vt:lpstr>
      <vt:lpstr>SwissRe</vt:lpstr>
      <vt:lpstr>think-cell Slide</vt:lpstr>
      <vt:lpstr>PowerPoint Presentation</vt:lpstr>
      <vt:lpstr>PowerPoint Presentation</vt:lpstr>
      <vt:lpstr>PowerPoint Presentation</vt:lpstr>
      <vt:lpstr>PowerPoint Presentation</vt:lpstr>
      <vt:lpstr>Ten years later…</vt:lpstr>
      <vt:lpstr>PowerPoint Presentation</vt:lpstr>
      <vt:lpstr>PowerPoint Presentation</vt:lpstr>
      <vt:lpstr>Insurance: A preventive step for faster recovery</vt:lpstr>
      <vt:lpstr>Governmental incentive towards resilience</vt:lpstr>
      <vt:lpstr>Together against natural catastrophes</vt:lpstr>
      <vt:lpstr>Earthquakes in Italy are insurable Learn more…</vt:lpstr>
    </vt:vector>
  </TitlesOfParts>
  <Company>Swiss 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your presentation</dc:title>
  <dc:creator>SRGSEM</dc:creator>
  <cp:lastModifiedBy>Helena Naganuma</cp:lastModifiedBy>
  <cp:revision>31</cp:revision>
  <dcterms:created xsi:type="dcterms:W3CDTF">2019-04-30T09:16:03Z</dcterms:created>
  <dcterms:modified xsi:type="dcterms:W3CDTF">2019-05-13T14:54:00Z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0c2fedb-0da6-4717-8531-d16a1b9930f4_Enabled">
    <vt:lpwstr>True</vt:lpwstr>
  </property>
  <property fmtid="{D5CDD505-2E9C-101B-9397-08002B2CF9AE}" pid="3" name="MSIP_Label_90c2fedb-0da6-4717-8531-d16a1b9930f4_SiteId">
    <vt:lpwstr>45597f60-6e37-4be7-acfb-4c9e23b261ea</vt:lpwstr>
  </property>
  <property fmtid="{D5CDD505-2E9C-101B-9397-08002B2CF9AE}" pid="4" name="MSIP_Label_90c2fedb-0da6-4717-8531-d16a1b9930f4_Owner">
    <vt:lpwstr>Monika_Selmeier@swissre.com</vt:lpwstr>
  </property>
  <property fmtid="{D5CDD505-2E9C-101B-9397-08002B2CF9AE}" pid="5" name="MSIP_Label_90c2fedb-0da6-4717-8531-d16a1b9930f4_SetDate">
    <vt:lpwstr>2019-04-30T09:18:24.9940631Z</vt:lpwstr>
  </property>
  <property fmtid="{D5CDD505-2E9C-101B-9397-08002B2CF9AE}" pid="6" name="MSIP_Label_90c2fedb-0da6-4717-8531-d16a1b9930f4_Name">
    <vt:lpwstr>Internal</vt:lpwstr>
  </property>
  <property fmtid="{D5CDD505-2E9C-101B-9397-08002B2CF9AE}" pid="7" name="MSIP_Label_90c2fedb-0da6-4717-8531-d16a1b9930f4_Application">
    <vt:lpwstr>Microsoft Azure Information Protection</vt:lpwstr>
  </property>
  <property fmtid="{D5CDD505-2E9C-101B-9397-08002B2CF9AE}" pid="8" name="MSIP_Label_90c2fedb-0da6-4717-8531-d16a1b9930f4_Extended_MSFT_Method">
    <vt:lpwstr>Automatic</vt:lpwstr>
  </property>
  <property fmtid="{D5CDD505-2E9C-101B-9397-08002B2CF9AE}" pid="9" name="Sensitivity">
    <vt:lpwstr>Internal</vt:lpwstr>
  </property>
</Properties>
</file>